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Lst>
  <p:notesMasterIdLst>
    <p:notesMasterId r:id="rId43"/>
  </p:notesMasterIdLst>
  <p:sldIdLst>
    <p:sldId id="309" r:id="rId5"/>
    <p:sldId id="310" r:id="rId6"/>
    <p:sldId id="315" r:id="rId7"/>
    <p:sldId id="2147480316" r:id="rId8"/>
    <p:sldId id="312" r:id="rId9"/>
    <p:sldId id="2147479800" r:id="rId10"/>
    <p:sldId id="2147480318" r:id="rId11"/>
    <p:sldId id="2147479801" r:id="rId12"/>
    <p:sldId id="2147479802" r:id="rId13"/>
    <p:sldId id="2147479803" r:id="rId14"/>
    <p:sldId id="2147480301" r:id="rId15"/>
    <p:sldId id="2147480319" r:id="rId16"/>
    <p:sldId id="2147480305" r:id="rId17"/>
    <p:sldId id="2147480317" r:id="rId18"/>
    <p:sldId id="2147480304" r:id="rId19"/>
    <p:sldId id="2147480306" r:id="rId20"/>
    <p:sldId id="2147480273" r:id="rId21"/>
    <p:sldId id="2147480311" r:id="rId22"/>
    <p:sldId id="2147480312" r:id="rId23"/>
    <p:sldId id="2147480300" r:id="rId24"/>
    <p:sldId id="2147480320" r:id="rId25"/>
    <p:sldId id="2147480321" r:id="rId26"/>
    <p:sldId id="2147479804" r:id="rId27"/>
    <p:sldId id="2147480299" r:id="rId28"/>
    <p:sldId id="2147479754" r:id="rId29"/>
    <p:sldId id="1925" r:id="rId30"/>
    <p:sldId id="1904" r:id="rId31"/>
    <p:sldId id="306" r:id="rId32"/>
    <p:sldId id="2147480297" r:id="rId33"/>
    <p:sldId id="2147479813" r:id="rId34"/>
    <p:sldId id="1932" r:id="rId35"/>
    <p:sldId id="2147480313" r:id="rId36"/>
    <p:sldId id="2147480322" r:id="rId37"/>
    <p:sldId id="2147480314" r:id="rId38"/>
    <p:sldId id="2147480315" r:id="rId39"/>
    <p:sldId id="2147480323" r:id="rId40"/>
    <p:sldId id="313" r:id="rId41"/>
    <p:sldId id="33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B5A3CA-92E5-4E7C-811B-0CC27D3277FF}" v="171" dt="2025-08-16T12:33:32.596"/>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67" autoAdjust="0"/>
  </p:normalViewPr>
  <p:slideViewPr>
    <p:cSldViewPr snapToGrid="0">
      <p:cViewPr varScale="1">
        <p:scale>
          <a:sx n="98" d="100"/>
          <a:sy n="98" d="100"/>
        </p:scale>
        <p:origin x="1378" y="293"/>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1176b27f-6749-4904-a052-7c732238bc52" providerId="ADAL" clId="{BAFADBF3-01A9-4B90-9BE7-23C9AA63C48D}"/>
    <pc:docChg chg="undo custSel addSld delSld modSld sldOrd">
      <pc:chgData name="John Deardurff" userId="1176b27f-6749-4904-a052-7c732238bc52" providerId="ADAL" clId="{BAFADBF3-01A9-4B90-9BE7-23C9AA63C48D}" dt="2025-08-16T12:42:26.783" v="3139" actId="208"/>
      <pc:docMkLst>
        <pc:docMk/>
      </pc:docMkLst>
      <pc:sldChg chg="del">
        <pc:chgData name="John Deardurff" userId="1176b27f-6749-4904-a052-7c732238bc52" providerId="ADAL" clId="{BAFADBF3-01A9-4B90-9BE7-23C9AA63C48D}" dt="2025-08-16T06:51:56.412" v="740" actId="47"/>
        <pc:sldMkLst>
          <pc:docMk/>
          <pc:sldMk cId="2105826006" sldId="300"/>
        </pc:sldMkLst>
      </pc:sldChg>
      <pc:sldChg chg="del">
        <pc:chgData name="John Deardurff" userId="1176b27f-6749-4904-a052-7c732238bc52" providerId="ADAL" clId="{BAFADBF3-01A9-4B90-9BE7-23C9AA63C48D}" dt="2025-08-16T06:51:57.185" v="741" actId="47"/>
        <pc:sldMkLst>
          <pc:docMk/>
          <pc:sldMk cId="3622500581" sldId="304"/>
        </pc:sldMkLst>
      </pc:sldChg>
      <pc:sldChg chg="addSp delSp modSp add mod modClrScheme chgLayout modNotesTx">
        <pc:chgData name="John Deardurff" userId="1176b27f-6749-4904-a052-7c732238bc52" providerId="ADAL" clId="{BAFADBF3-01A9-4B90-9BE7-23C9AA63C48D}" dt="2025-08-16T07:14:53.572" v="956" actId="20577"/>
        <pc:sldMkLst>
          <pc:docMk/>
          <pc:sldMk cId="0" sldId="306"/>
        </pc:sldMkLst>
        <pc:spChg chg="mod ord">
          <ac:chgData name="John Deardurff" userId="1176b27f-6749-4904-a052-7c732238bc52" providerId="ADAL" clId="{BAFADBF3-01A9-4B90-9BE7-23C9AA63C48D}" dt="2025-08-16T07:14:53.572" v="956" actId="20577"/>
          <ac:spMkLst>
            <pc:docMk/>
            <pc:sldMk cId="0" sldId="306"/>
            <ac:spMk id="2" creationId="{00000000-0000-0000-0000-000000000000}"/>
          </ac:spMkLst>
        </pc:spChg>
        <pc:spChg chg="add del mod ord">
          <ac:chgData name="John Deardurff" userId="1176b27f-6749-4904-a052-7c732238bc52" providerId="ADAL" clId="{BAFADBF3-01A9-4B90-9BE7-23C9AA63C48D}" dt="2025-08-16T07:07:33.504" v="776" actId="700"/>
          <ac:spMkLst>
            <pc:docMk/>
            <pc:sldMk cId="0" sldId="306"/>
            <ac:spMk id="3" creationId="{1556FDFD-C3EC-9D1D-C2B5-1C8F628AB31A}"/>
          </ac:spMkLst>
        </pc:spChg>
        <pc:spChg chg="add del mod ord">
          <ac:chgData name="John Deardurff" userId="1176b27f-6749-4904-a052-7c732238bc52" providerId="ADAL" clId="{BAFADBF3-01A9-4B90-9BE7-23C9AA63C48D}" dt="2025-08-16T07:07:33.504" v="776" actId="700"/>
          <ac:spMkLst>
            <pc:docMk/>
            <pc:sldMk cId="0" sldId="306"/>
            <ac:spMk id="4" creationId="{DE815E7E-FFD1-6A52-3FAB-5B1CCDC44A0C}"/>
          </ac:spMkLst>
        </pc:spChg>
        <pc:spChg chg="add del mod ord">
          <ac:chgData name="John Deardurff" userId="1176b27f-6749-4904-a052-7c732238bc52" providerId="ADAL" clId="{BAFADBF3-01A9-4B90-9BE7-23C9AA63C48D}" dt="2025-08-16T07:07:33.504" v="776" actId="700"/>
          <ac:spMkLst>
            <pc:docMk/>
            <pc:sldMk cId="0" sldId="306"/>
            <ac:spMk id="5" creationId="{679C14C4-412A-C80F-4472-C1CBB48D21DB}"/>
          </ac:spMkLst>
        </pc:spChg>
        <pc:spChg chg="add del mod ord">
          <ac:chgData name="John Deardurff" userId="1176b27f-6749-4904-a052-7c732238bc52" providerId="ADAL" clId="{BAFADBF3-01A9-4B90-9BE7-23C9AA63C48D}" dt="2025-08-16T07:07:33.504" v="776" actId="700"/>
          <ac:spMkLst>
            <pc:docMk/>
            <pc:sldMk cId="0" sldId="306"/>
            <ac:spMk id="6" creationId="{781C1114-61DF-A1AF-B9FA-6E61A4B13EF8}"/>
          </ac:spMkLst>
        </pc:spChg>
        <pc:spChg chg="add del mod ord">
          <ac:chgData name="John Deardurff" userId="1176b27f-6749-4904-a052-7c732238bc52" providerId="ADAL" clId="{BAFADBF3-01A9-4B90-9BE7-23C9AA63C48D}" dt="2025-08-16T07:07:33.504" v="776" actId="700"/>
          <ac:spMkLst>
            <pc:docMk/>
            <pc:sldMk cId="0" sldId="306"/>
            <ac:spMk id="7" creationId="{34487C33-DB21-FA00-F5AE-D034A27BDB30}"/>
          </ac:spMkLst>
        </pc:spChg>
        <pc:spChg chg="add del mod ord">
          <ac:chgData name="John Deardurff" userId="1176b27f-6749-4904-a052-7c732238bc52" providerId="ADAL" clId="{BAFADBF3-01A9-4B90-9BE7-23C9AA63C48D}" dt="2025-08-16T07:07:33.504" v="776" actId="700"/>
          <ac:spMkLst>
            <pc:docMk/>
            <pc:sldMk cId="0" sldId="306"/>
            <ac:spMk id="8" creationId="{40A3F742-2056-3FD2-4856-ECC027C03E41}"/>
          </ac:spMkLst>
        </pc:spChg>
        <pc:spChg chg="mod">
          <ac:chgData name="John Deardurff" userId="1176b27f-6749-4904-a052-7c732238bc52" providerId="ADAL" clId="{BAFADBF3-01A9-4B90-9BE7-23C9AA63C48D}" dt="2025-08-16T07:07:49.189" v="778" actId="1076"/>
          <ac:spMkLst>
            <pc:docMk/>
            <pc:sldMk cId="0" sldId="306"/>
            <ac:spMk id="13" creationId="{86CCE7C1-2578-4769-96D0-D83A0188D189}"/>
          </ac:spMkLst>
        </pc:spChg>
        <pc:spChg chg="mod">
          <ac:chgData name="John Deardurff" userId="1176b27f-6749-4904-a052-7c732238bc52" providerId="ADAL" clId="{BAFADBF3-01A9-4B90-9BE7-23C9AA63C48D}" dt="2025-08-16T07:07:49.189" v="778" actId="1076"/>
          <ac:spMkLst>
            <pc:docMk/>
            <pc:sldMk cId="0" sldId="306"/>
            <ac:spMk id="14" creationId="{F7989145-4ABE-3F27-A576-E95271D3E000}"/>
          </ac:spMkLst>
        </pc:spChg>
        <pc:spChg chg="mod">
          <ac:chgData name="John Deardurff" userId="1176b27f-6749-4904-a052-7c732238bc52" providerId="ADAL" clId="{BAFADBF3-01A9-4B90-9BE7-23C9AA63C48D}" dt="2025-08-16T07:07:49.189" v="778" actId="1076"/>
          <ac:spMkLst>
            <pc:docMk/>
            <pc:sldMk cId="0" sldId="306"/>
            <ac:spMk id="15" creationId="{E8463533-4D72-84A7-0EB8-81826A93ABA8}"/>
          </ac:spMkLst>
        </pc:spChg>
        <pc:spChg chg="mod">
          <ac:chgData name="John Deardurff" userId="1176b27f-6749-4904-a052-7c732238bc52" providerId="ADAL" clId="{BAFADBF3-01A9-4B90-9BE7-23C9AA63C48D}" dt="2025-08-16T07:07:49.189" v="778" actId="1076"/>
          <ac:spMkLst>
            <pc:docMk/>
            <pc:sldMk cId="0" sldId="306"/>
            <ac:spMk id="16" creationId="{0B041770-351F-5095-D29F-F8FD64BC3EBD}"/>
          </ac:spMkLst>
        </pc:spChg>
        <pc:spChg chg="mod">
          <ac:chgData name="John Deardurff" userId="1176b27f-6749-4904-a052-7c732238bc52" providerId="ADAL" clId="{BAFADBF3-01A9-4B90-9BE7-23C9AA63C48D}" dt="2025-08-16T07:07:49.189" v="778" actId="1076"/>
          <ac:spMkLst>
            <pc:docMk/>
            <pc:sldMk cId="0" sldId="306"/>
            <ac:spMk id="17" creationId="{4D3DEFB1-4B4E-22BC-4C22-BF2B138F000C}"/>
          </ac:spMkLst>
        </pc:spChg>
        <pc:spChg chg="mod ord">
          <ac:chgData name="John Deardurff" userId="1176b27f-6749-4904-a052-7c732238bc52" providerId="ADAL" clId="{BAFADBF3-01A9-4B90-9BE7-23C9AA63C48D}" dt="2025-08-16T07:07:40.979" v="777" actId="700"/>
          <ac:spMkLst>
            <pc:docMk/>
            <pc:sldMk cId="0" sldId="306"/>
            <ac:spMk id="1037" creationId="{5F8CDBAD-6052-1C6F-289A-486E9B5F019B}"/>
          </ac:spMkLst>
        </pc:spChg>
        <pc:spChg chg="mod">
          <ac:chgData name="John Deardurff" userId="1176b27f-6749-4904-a052-7c732238bc52" providerId="ADAL" clId="{BAFADBF3-01A9-4B90-9BE7-23C9AA63C48D}" dt="2025-08-16T07:07:49.189" v="778" actId="1076"/>
          <ac:spMkLst>
            <pc:docMk/>
            <pc:sldMk cId="0" sldId="306"/>
            <ac:spMk id="1038" creationId="{53A30943-81FA-9366-714B-9AE161E04543}"/>
          </ac:spMkLst>
        </pc:spChg>
        <pc:picChg chg="mod">
          <ac:chgData name="John Deardurff" userId="1176b27f-6749-4904-a052-7c732238bc52" providerId="ADAL" clId="{BAFADBF3-01A9-4B90-9BE7-23C9AA63C48D}" dt="2025-08-16T07:07:49.189" v="778" actId="1076"/>
          <ac:picMkLst>
            <pc:docMk/>
            <pc:sldMk cId="0" sldId="306"/>
            <ac:picMk id="9" creationId="{06FE23D2-7C0A-B882-58A7-2E594383FC2D}"/>
          </ac:picMkLst>
        </pc:picChg>
        <pc:picChg chg="mod">
          <ac:chgData name="John Deardurff" userId="1176b27f-6749-4904-a052-7c732238bc52" providerId="ADAL" clId="{BAFADBF3-01A9-4B90-9BE7-23C9AA63C48D}" dt="2025-08-16T07:07:49.189" v="778" actId="1076"/>
          <ac:picMkLst>
            <pc:docMk/>
            <pc:sldMk cId="0" sldId="306"/>
            <ac:picMk id="11" creationId="{E3B62944-1A5C-277A-B9F6-A9E4BE18A5C6}"/>
          </ac:picMkLst>
        </pc:picChg>
        <pc:picChg chg="mod">
          <ac:chgData name="John Deardurff" userId="1176b27f-6749-4904-a052-7c732238bc52" providerId="ADAL" clId="{BAFADBF3-01A9-4B90-9BE7-23C9AA63C48D}" dt="2025-08-16T07:08:13.688" v="779" actId="1076"/>
          <ac:picMkLst>
            <pc:docMk/>
            <pc:sldMk cId="0" sldId="306"/>
            <ac:picMk id="12" creationId="{F717F683-2785-CBBD-3EC5-A7C7A40BA060}"/>
          </ac:picMkLst>
        </pc:picChg>
      </pc:sldChg>
      <pc:sldChg chg="modNotesTx">
        <pc:chgData name="John Deardurff" userId="1176b27f-6749-4904-a052-7c732238bc52" providerId="ADAL" clId="{BAFADBF3-01A9-4B90-9BE7-23C9AA63C48D}" dt="2025-08-16T07:19:52.278" v="1123" actId="20577"/>
        <pc:sldMkLst>
          <pc:docMk/>
          <pc:sldMk cId="3724631826" sldId="309"/>
        </pc:sldMkLst>
      </pc:sldChg>
      <pc:sldChg chg="addSp delSp modSp mod">
        <pc:chgData name="John Deardurff" userId="1176b27f-6749-4904-a052-7c732238bc52" providerId="ADAL" clId="{BAFADBF3-01A9-4B90-9BE7-23C9AA63C48D}" dt="2025-08-16T08:13:38.053" v="2418" actId="20577"/>
        <pc:sldMkLst>
          <pc:docMk/>
          <pc:sldMk cId="48430060" sldId="310"/>
        </pc:sldMkLst>
        <pc:spChg chg="add del mod">
          <ac:chgData name="John Deardurff" userId="1176b27f-6749-4904-a052-7c732238bc52" providerId="ADAL" clId="{BAFADBF3-01A9-4B90-9BE7-23C9AA63C48D}" dt="2025-08-16T07:19:00.301" v="1064" actId="478"/>
          <ac:spMkLst>
            <pc:docMk/>
            <pc:sldMk cId="48430060" sldId="310"/>
            <ac:spMk id="3" creationId="{D75D1F20-2A94-7674-2464-0985C4628DAB}"/>
          </ac:spMkLst>
        </pc:spChg>
        <pc:spChg chg="mod">
          <ac:chgData name="John Deardurff" userId="1176b27f-6749-4904-a052-7c732238bc52" providerId="ADAL" clId="{BAFADBF3-01A9-4B90-9BE7-23C9AA63C48D}" dt="2025-08-16T07:19:13.719" v="1067" actId="1076"/>
          <ac:spMkLst>
            <pc:docMk/>
            <pc:sldMk cId="48430060" sldId="310"/>
            <ac:spMk id="4" creationId="{7735053B-C5F0-ED01-3B1F-117EEA2C870C}"/>
          </ac:spMkLst>
        </pc:spChg>
        <pc:spChg chg="mod">
          <ac:chgData name="John Deardurff" userId="1176b27f-6749-4904-a052-7c732238bc52" providerId="ADAL" clId="{BAFADBF3-01A9-4B90-9BE7-23C9AA63C48D}" dt="2025-08-16T07:19:09.382" v="1066" actId="1076"/>
          <ac:spMkLst>
            <pc:docMk/>
            <pc:sldMk cId="48430060" sldId="310"/>
            <ac:spMk id="5" creationId="{DEF98BCE-473E-BFE9-9DF8-341E5233CAE2}"/>
          </ac:spMkLst>
        </pc:spChg>
        <pc:spChg chg="mod">
          <ac:chgData name="John Deardurff" userId="1176b27f-6749-4904-a052-7c732238bc52" providerId="ADAL" clId="{BAFADBF3-01A9-4B90-9BE7-23C9AA63C48D}" dt="2025-08-16T07:38:05.430" v="1975" actId="20577"/>
          <ac:spMkLst>
            <pc:docMk/>
            <pc:sldMk cId="48430060" sldId="310"/>
            <ac:spMk id="6" creationId="{6526B7CA-ABF5-F929-9D1D-DAC7F170B7DA}"/>
          </ac:spMkLst>
        </pc:spChg>
        <pc:spChg chg="mod">
          <ac:chgData name="John Deardurff" userId="1176b27f-6749-4904-a052-7c732238bc52" providerId="ADAL" clId="{BAFADBF3-01A9-4B90-9BE7-23C9AA63C48D}" dt="2025-08-16T07:19:09.382" v="1066" actId="1076"/>
          <ac:spMkLst>
            <pc:docMk/>
            <pc:sldMk cId="48430060" sldId="310"/>
            <ac:spMk id="7" creationId="{99E885AB-20B7-E72F-82E3-1421C156708E}"/>
          </ac:spMkLst>
        </pc:spChg>
        <pc:spChg chg="mod">
          <ac:chgData name="John Deardurff" userId="1176b27f-6749-4904-a052-7c732238bc52" providerId="ADAL" clId="{BAFADBF3-01A9-4B90-9BE7-23C9AA63C48D}" dt="2025-08-16T07:19:09.382" v="1066" actId="1076"/>
          <ac:spMkLst>
            <pc:docMk/>
            <pc:sldMk cId="48430060" sldId="310"/>
            <ac:spMk id="8" creationId="{0215AF12-EAD7-749E-DD86-537A05999A61}"/>
          </ac:spMkLst>
        </pc:spChg>
        <pc:spChg chg="mod">
          <ac:chgData name="John Deardurff" userId="1176b27f-6749-4904-a052-7c732238bc52" providerId="ADAL" clId="{BAFADBF3-01A9-4B90-9BE7-23C9AA63C48D}" dt="2025-08-16T07:19:09.382" v="1066" actId="1076"/>
          <ac:spMkLst>
            <pc:docMk/>
            <pc:sldMk cId="48430060" sldId="310"/>
            <ac:spMk id="9" creationId="{F02E3E71-D1BC-9252-3AF4-61AD61E1302E}"/>
          </ac:spMkLst>
        </pc:spChg>
        <pc:spChg chg="mod">
          <ac:chgData name="John Deardurff" userId="1176b27f-6749-4904-a052-7c732238bc52" providerId="ADAL" clId="{BAFADBF3-01A9-4B90-9BE7-23C9AA63C48D}" dt="2025-08-16T07:19:09.382" v="1066" actId="1076"/>
          <ac:spMkLst>
            <pc:docMk/>
            <pc:sldMk cId="48430060" sldId="310"/>
            <ac:spMk id="10" creationId="{8F4E48B6-0F7B-7865-E957-29804C471495}"/>
          </ac:spMkLst>
        </pc:spChg>
        <pc:spChg chg="mod">
          <ac:chgData name="John Deardurff" userId="1176b27f-6749-4904-a052-7c732238bc52" providerId="ADAL" clId="{BAFADBF3-01A9-4B90-9BE7-23C9AA63C48D}" dt="2025-08-16T07:19:09.382" v="1066" actId="1076"/>
          <ac:spMkLst>
            <pc:docMk/>
            <pc:sldMk cId="48430060" sldId="310"/>
            <ac:spMk id="11" creationId="{2B480BC5-4EA3-CB7B-42AA-605BD62446A7}"/>
          </ac:spMkLst>
        </pc:spChg>
        <pc:spChg chg="mod">
          <ac:chgData name="John Deardurff" userId="1176b27f-6749-4904-a052-7c732238bc52" providerId="ADAL" clId="{BAFADBF3-01A9-4B90-9BE7-23C9AA63C48D}" dt="2025-08-16T08:13:38.053" v="2418" actId="20577"/>
          <ac:spMkLst>
            <pc:docMk/>
            <pc:sldMk cId="48430060" sldId="310"/>
            <ac:spMk id="12" creationId="{66D3D380-2DE5-8D98-5340-7FA015026107}"/>
          </ac:spMkLst>
        </pc:spChg>
        <pc:spChg chg="mod">
          <ac:chgData name="John Deardurff" userId="1176b27f-6749-4904-a052-7c732238bc52" providerId="ADAL" clId="{BAFADBF3-01A9-4B90-9BE7-23C9AA63C48D}" dt="2025-08-16T07:19:09.382" v="1066" actId="1076"/>
          <ac:spMkLst>
            <pc:docMk/>
            <pc:sldMk cId="48430060" sldId="310"/>
            <ac:spMk id="13" creationId="{B9F3BB1D-52E7-79D6-B09A-FC04200BD25F}"/>
          </ac:spMkLst>
        </pc:spChg>
        <pc:spChg chg="del">
          <ac:chgData name="John Deardurff" userId="1176b27f-6749-4904-a052-7c732238bc52" providerId="ADAL" clId="{BAFADBF3-01A9-4B90-9BE7-23C9AA63C48D}" dt="2025-08-16T07:18:56.469" v="1063" actId="478"/>
          <ac:spMkLst>
            <pc:docMk/>
            <pc:sldMk cId="48430060" sldId="310"/>
            <ac:spMk id="14" creationId="{6F5CF0D4-D0DC-7EB3-550C-066547DA9D95}"/>
          </ac:spMkLst>
        </pc:spChg>
        <pc:spChg chg="mod">
          <ac:chgData name="John Deardurff" userId="1176b27f-6749-4904-a052-7c732238bc52" providerId="ADAL" clId="{BAFADBF3-01A9-4B90-9BE7-23C9AA63C48D}" dt="2025-08-16T07:19:09.382" v="1066" actId="1076"/>
          <ac:spMkLst>
            <pc:docMk/>
            <pc:sldMk cId="48430060" sldId="310"/>
            <ac:spMk id="16" creationId="{8018E538-4B7F-ABA4-E321-5DC3EB632C09}"/>
          </ac:spMkLst>
        </pc:spChg>
        <pc:spChg chg="del">
          <ac:chgData name="John Deardurff" userId="1176b27f-6749-4904-a052-7c732238bc52" providerId="ADAL" clId="{BAFADBF3-01A9-4B90-9BE7-23C9AA63C48D}" dt="2025-08-16T07:18:56.469" v="1063" actId="478"/>
          <ac:spMkLst>
            <pc:docMk/>
            <pc:sldMk cId="48430060" sldId="310"/>
            <ac:spMk id="17" creationId="{5787216E-BFD8-FC45-D8CC-9058826F15D3}"/>
          </ac:spMkLst>
        </pc:spChg>
        <pc:spChg chg="add del mod">
          <ac:chgData name="John Deardurff" userId="1176b27f-6749-4904-a052-7c732238bc52" providerId="ADAL" clId="{BAFADBF3-01A9-4B90-9BE7-23C9AA63C48D}" dt="2025-08-16T07:19:01.639" v="1065" actId="478"/>
          <ac:spMkLst>
            <pc:docMk/>
            <pc:sldMk cId="48430060" sldId="310"/>
            <ac:spMk id="18" creationId="{8D081BBC-DEEB-A0D3-71DD-78B20F369FCF}"/>
          </ac:spMkLst>
        </pc:spChg>
        <pc:spChg chg="del">
          <ac:chgData name="John Deardurff" userId="1176b27f-6749-4904-a052-7c732238bc52" providerId="ADAL" clId="{BAFADBF3-01A9-4B90-9BE7-23C9AA63C48D}" dt="2025-08-16T07:18:56.469" v="1063" actId="478"/>
          <ac:spMkLst>
            <pc:docMk/>
            <pc:sldMk cId="48430060" sldId="310"/>
            <ac:spMk id="19" creationId="{7FC7719E-615A-E06B-63DD-C6095A2425C4}"/>
          </ac:spMkLst>
        </pc:spChg>
        <pc:spChg chg="del">
          <ac:chgData name="John Deardurff" userId="1176b27f-6749-4904-a052-7c732238bc52" providerId="ADAL" clId="{BAFADBF3-01A9-4B90-9BE7-23C9AA63C48D}" dt="2025-08-16T07:18:56.469" v="1063" actId="478"/>
          <ac:spMkLst>
            <pc:docMk/>
            <pc:sldMk cId="48430060" sldId="310"/>
            <ac:spMk id="20" creationId="{8CDDF815-1535-315A-DAF2-CD2D18D6ED05}"/>
          </ac:spMkLst>
        </pc:spChg>
      </pc:sldChg>
      <pc:sldChg chg="addSp delSp modSp mod modClrScheme chgLayout">
        <pc:chgData name="John Deardurff" userId="1176b27f-6749-4904-a052-7c732238bc52" providerId="ADAL" clId="{BAFADBF3-01A9-4B90-9BE7-23C9AA63C48D}" dt="2025-08-16T06:36:35.806" v="538" actId="14100"/>
        <pc:sldMkLst>
          <pc:docMk/>
          <pc:sldMk cId="2915133900" sldId="312"/>
        </pc:sldMkLst>
        <pc:spChg chg="add del mod">
          <ac:chgData name="John Deardurff" userId="1176b27f-6749-4904-a052-7c732238bc52" providerId="ADAL" clId="{BAFADBF3-01A9-4B90-9BE7-23C9AA63C48D}" dt="2025-08-16T06:31:38.173" v="404" actId="478"/>
          <ac:spMkLst>
            <pc:docMk/>
            <pc:sldMk cId="2915133900" sldId="312"/>
            <ac:spMk id="3" creationId="{F6E7C107-4B11-17C1-2E5B-9FD66DD3E432}"/>
          </ac:spMkLst>
        </pc:spChg>
        <pc:spChg chg="add mod ord">
          <ac:chgData name="John Deardurff" userId="1176b27f-6749-4904-a052-7c732238bc52" providerId="ADAL" clId="{BAFADBF3-01A9-4B90-9BE7-23C9AA63C48D}" dt="2025-08-16T06:36:35.806" v="538" actId="14100"/>
          <ac:spMkLst>
            <pc:docMk/>
            <pc:sldMk cId="2915133900" sldId="312"/>
            <ac:spMk id="4" creationId="{9317EF40-3CD5-E5AA-34DD-0BD4011339A7}"/>
          </ac:spMkLst>
        </pc:spChg>
        <pc:spChg chg="mod ord">
          <ac:chgData name="John Deardurff" userId="1176b27f-6749-4904-a052-7c732238bc52" providerId="ADAL" clId="{BAFADBF3-01A9-4B90-9BE7-23C9AA63C48D}" dt="2025-08-16T06:36:24.256" v="533" actId="26606"/>
          <ac:spMkLst>
            <pc:docMk/>
            <pc:sldMk cId="2915133900" sldId="312"/>
            <ac:spMk id="17" creationId="{A3B22B95-E331-9EDB-9239-632E610C6C28}"/>
          </ac:spMkLst>
        </pc:spChg>
        <pc:spChg chg="del">
          <ac:chgData name="John Deardurff" userId="1176b27f-6749-4904-a052-7c732238bc52" providerId="ADAL" clId="{BAFADBF3-01A9-4B90-9BE7-23C9AA63C48D}" dt="2025-08-16T06:31:36.997" v="403" actId="478"/>
          <ac:spMkLst>
            <pc:docMk/>
            <pc:sldMk cId="2915133900" sldId="312"/>
            <ac:spMk id="18" creationId="{DB001384-3C7F-85C7-678A-198D31A17C7A}"/>
          </ac:spMkLst>
        </pc:spChg>
      </pc:sldChg>
      <pc:sldChg chg="add del">
        <pc:chgData name="John Deardurff" userId="1176b27f-6749-4904-a052-7c732238bc52" providerId="ADAL" clId="{BAFADBF3-01A9-4B90-9BE7-23C9AA63C48D}" dt="2025-08-16T06:52:01.892" v="743" actId="47"/>
        <pc:sldMkLst>
          <pc:docMk/>
          <pc:sldMk cId="774798201" sldId="313"/>
        </pc:sldMkLst>
      </pc:sldChg>
      <pc:sldChg chg="modSp ord">
        <pc:chgData name="John Deardurff" userId="1176b27f-6749-4904-a052-7c732238bc52" providerId="ADAL" clId="{BAFADBF3-01A9-4B90-9BE7-23C9AA63C48D}" dt="2025-08-16T08:10:10.771" v="2377"/>
        <pc:sldMkLst>
          <pc:docMk/>
          <pc:sldMk cId="2264269556" sldId="315"/>
        </pc:sldMkLst>
        <pc:graphicFrameChg chg="mod">
          <ac:chgData name="John Deardurff" userId="1176b27f-6749-4904-a052-7c732238bc52" providerId="ADAL" clId="{BAFADBF3-01A9-4B90-9BE7-23C9AA63C48D}" dt="2025-08-16T08:10:10.771" v="2377"/>
          <ac:graphicFrameMkLst>
            <pc:docMk/>
            <pc:sldMk cId="2264269556" sldId="315"/>
            <ac:graphicFrameMk id="3" creationId="{D1707E25-186E-28A5-750A-9A4AADDD06E3}"/>
          </ac:graphicFrameMkLst>
        </pc:graphicFrameChg>
      </pc:sldChg>
      <pc:sldChg chg="del ord">
        <pc:chgData name="John Deardurff" userId="1176b27f-6749-4904-a052-7c732238bc52" providerId="ADAL" clId="{BAFADBF3-01A9-4B90-9BE7-23C9AA63C48D}" dt="2025-08-16T05:48:01.624" v="68" actId="47"/>
        <pc:sldMkLst>
          <pc:docMk/>
          <pc:sldMk cId="1519281451" sldId="318"/>
        </pc:sldMkLst>
      </pc:sldChg>
      <pc:sldChg chg="del">
        <pc:chgData name="John Deardurff" userId="1176b27f-6749-4904-a052-7c732238bc52" providerId="ADAL" clId="{BAFADBF3-01A9-4B90-9BE7-23C9AA63C48D}" dt="2025-08-16T05:44:18.802" v="7" actId="47"/>
        <pc:sldMkLst>
          <pc:docMk/>
          <pc:sldMk cId="254477615" sldId="319"/>
        </pc:sldMkLst>
      </pc:sldChg>
      <pc:sldChg chg="del">
        <pc:chgData name="John Deardurff" userId="1176b27f-6749-4904-a052-7c732238bc52" providerId="ADAL" clId="{BAFADBF3-01A9-4B90-9BE7-23C9AA63C48D}" dt="2025-08-16T05:44:20.441" v="8" actId="47"/>
        <pc:sldMkLst>
          <pc:docMk/>
          <pc:sldMk cId="1384746150" sldId="332"/>
        </pc:sldMkLst>
      </pc:sldChg>
      <pc:sldChg chg="del">
        <pc:chgData name="John Deardurff" userId="1176b27f-6749-4904-a052-7c732238bc52" providerId="ADAL" clId="{BAFADBF3-01A9-4B90-9BE7-23C9AA63C48D}" dt="2025-08-16T06:51:54.857" v="738" actId="47"/>
        <pc:sldMkLst>
          <pc:docMk/>
          <pc:sldMk cId="101803854" sldId="336"/>
        </pc:sldMkLst>
      </pc:sldChg>
      <pc:sldChg chg="del">
        <pc:chgData name="John Deardurff" userId="1176b27f-6749-4904-a052-7c732238bc52" providerId="ADAL" clId="{BAFADBF3-01A9-4B90-9BE7-23C9AA63C48D}" dt="2025-08-16T06:51:55.407" v="739" actId="47"/>
        <pc:sldMkLst>
          <pc:docMk/>
          <pc:sldMk cId="1824437167" sldId="338"/>
        </pc:sldMkLst>
      </pc:sldChg>
      <pc:sldChg chg="add del">
        <pc:chgData name="John Deardurff" userId="1176b27f-6749-4904-a052-7c732238bc52" providerId="ADAL" clId="{BAFADBF3-01A9-4B90-9BE7-23C9AA63C48D}" dt="2025-08-16T06:51:51.109" v="735" actId="47"/>
        <pc:sldMkLst>
          <pc:docMk/>
          <pc:sldMk cId="2005812753" sldId="1684"/>
        </pc:sldMkLst>
      </pc:sldChg>
      <pc:sldChg chg="add del">
        <pc:chgData name="John Deardurff" userId="1176b27f-6749-4904-a052-7c732238bc52" providerId="ADAL" clId="{BAFADBF3-01A9-4B90-9BE7-23C9AA63C48D}" dt="2025-08-16T05:46:25.490" v="55" actId="47"/>
        <pc:sldMkLst>
          <pc:docMk/>
          <pc:sldMk cId="2727428814" sldId="1885"/>
        </pc:sldMkLst>
      </pc:sldChg>
      <pc:sldChg chg="add del">
        <pc:chgData name="John Deardurff" userId="1176b27f-6749-4904-a052-7c732238bc52" providerId="ADAL" clId="{BAFADBF3-01A9-4B90-9BE7-23C9AA63C48D}" dt="2025-08-16T05:44:11.702" v="4" actId="47"/>
        <pc:sldMkLst>
          <pc:docMk/>
          <pc:sldMk cId="1808616267" sldId="1890"/>
        </pc:sldMkLst>
      </pc:sldChg>
      <pc:sldChg chg="add del">
        <pc:chgData name="John Deardurff" userId="1176b27f-6749-4904-a052-7c732238bc52" providerId="ADAL" clId="{BAFADBF3-01A9-4B90-9BE7-23C9AA63C48D}" dt="2025-08-16T06:50:44.412" v="719" actId="47"/>
        <pc:sldMkLst>
          <pc:docMk/>
          <pc:sldMk cId="1049545589" sldId="1891"/>
        </pc:sldMkLst>
      </pc:sldChg>
      <pc:sldChg chg="add del">
        <pc:chgData name="John Deardurff" userId="1176b27f-6749-4904-a052-7c732238bc52" providerId="ADAL" clId="{BAFADBF3-01A9-4B90-9BE7-23C9AA63C48D}" dt="2025-08-16T05:55:00.029" v="139" actId="47"/>
        <pc:sldMkLst>
          <pc:docMk/>
          <pc:sldMk cId="147988744" sldId="1893"/>
        </pc:sldMkLst>
      </pc:sldChg>
      <pc:sldChg chg="add del">
        <pc:chgData name="John Deardurff" userId="1176b27f-6749-4904-a052-7c732238bc52" providerId="ADAL" clId="{BAFADBF3-01A9-4B90-9BE7-23C9AA63C48D}" dt="2025-08-16T06:50:50.274" v="725" actId="47"/>
        <pc:sldMkLst>
          <pc:docMk/>
          <pc:sldMk cId="1994667610" sldId="1895"/>
        </pc:sldMkLst>
      </pc:sldChg>
      <pc:sldChg chg="addSp modSp add mod modClrScheme chgLayout">
        <pc:chgData name="John Deardurff" userId="1176b27f-6749-4904-a052-7c732238bc52" providerId="ADAL" clId="{BAFADBF3-01A9-4B90-9BE7-23C9AA63C48D}" dt="2025-08-16T12:42:06.596" v="3138" actId="1038"/>
        <pc:sldMkLst>
          <pc:docMk/>
          <pc:sldMk cId="4158040679" sldId="1904"/>
        </pc:sldMkLst>
        <pc:spChg chg="mod ord">
          <ac:chgData name="John Deardurff" userId="1176b27f-6749-4904-a052-7c732238bc52" providerId="ADAL" clId="{BAFADBF3-01A9-4B90-9BE7-23C9AA63C48D}" dt="2025-08-16T06:59:56.094" v="750" actId="700"/>
          <ac:spMkLst>
            <pc:docMk/>
            <pc:sldMk cId="4158040679" sldId="1904"/>
            <ac:spMk id="2" creationId="{B550B2F5-8962-4ED1-BC1E-78AC493EFAAA}"/>
          </ac:spMkLst>
        </pc:spChg>
        <pc:spChg chg="mod">
          <ac:chgData name="John Deardurff" userId="1176b27f-6749-4904-a052-7c732238bc52" providerId="ADAL" clId="{BAFADBF3-01A9-4B90-9BE7-23C9AA63C48D}" dt="2025-08-16T12:42:06.596" v="3138" actId="1038"/>
          <ac:spMkLst>
            <pc:docMk/>
            <pc:sldMk cId="4158040679" sldId="1904"/>
            <ac:spMk id="7" creationId="{50476C34-EBC3-5BBA-9141-D75FFB3FD2D1}"/>
          </ac:spMkLst>
        </pc:spChg>
        <pc:spChg chg="add mod">
          <ac:chgData name="John Deardurff" userId="1176b27f-6749-4904-a052-7c732238bc52" providerId="ADAL" clId="{BAFADBF3-01A9-4B90-9BE7-23C9AA63C48D}" dt="2025-08-16T07:00:37.997" v="755" actId="12"/>
          <ac:spMkLst>
            <pc:docMk/>
            <pc:sldMk cId="4158040679" sldId="1904"/>
            <ac:spMk id="10" creationId="{16C377E4-F640-99E3-81B1-5121F45529D5}"/>
          </ac:spMkLst>
        </pc:spChg>
        <pc:spChg chg="mod ord">
          <ac:chgData name="John Deardurff" userId="1176b27f-6749-4904-a052-7c732238bc52" providerId="ADAL" clId="{BAFADBF3-01A9-4B90-9BE7-23C9AA63C48D}" dt="2025-08-16T07:02:08.751" v="770" actId="1076"/>
          <ac:spMkLst>
            <pc:docMk/>
            <pc:sldMk cId="4158040679" sldId="1904"/>
            <ac:spMk id="15" creationId="{FAACC78A-6A78-DA4A-94B9-50F35D06309F}"/>
          </ac:spMkLst>
        </pc:spChg>
        <pc:spChg chg="mod">
          <ac:chgData name="John Deardurff" userId="1176b27f-6749-4904-a052-7c732238bc52" providerId="ADAL" clId="{BAFADBF3-01A9-4B90-9BE7-23C9AA63C48D}" dt="2025-08-16T12:41:54.097" v="3133" actId="208"/>
          <ac:spMkLst>
            <pc:docMk/>
            <pc:sldMk cId="4158040679" sldId="1904"/>
            <ac:spMk id="18" creationId="{95C02429-2DE9-E33E-175D-AFD73D339DEA}"/>
          </ac:spMkLst>
        </pc:spChg>
        <pc:grpChg chg="mod">
          <ac:chgData name="John Deardurff" userId="1176b27f-6749-4904-a052-7c732238bc52" providerId="ADAL" clId="{BAFADBF3-01A9-4B90-9BE7-23C9AA63C48D}" dt="2025-08-16T07:02:05.753" v="769" actId="1076"/>
          <ac:grpSpMkLst>
            <pc:docMk/>
            <pc:sldMk cId="4158040679" sldId="1904"/>
            <ac:grpSpMk id="3" creationId="{946CA3AC-9551-CB59-6CE9-4A926C6DC18B}"/>
          </ac:grpSpMkLst>
        </pc:grpChg>
      </pc:sldChg>
      <pc:sldChg chg="add del">
        <pc:chgData name="John Deardurff" userId="1176b27f-6749-4904-a052-7c732238bc52" providerId="ADAL" clId="{BAFADBF3-01A9-4B90-9BE7-23C9AA63C48D}" dt="2025-08-16T05:44:09.974" v="3" actId="47"/>
        <pc:sldMkLst>
          <pc:docMk/>
          <pc:sldMk cId="115068222" sldId="1910"/>
        </pc:sldMkLst>
      </pc:sldChg>
      <pc:sldChg chg="add del">
        <pc:chgData name="John Deardurff" userId="1176b27f-6749-4904-a052-7c732238bc52" providerId="ADAL" clId="{BAFADBF3-01A9-4B90-9BE7-23C9AA63C48D}" dt="2025-08-16T05:44:17.262" v="6" actId="47"/>
        <pc:sldMkLst>
          <pc:docMk/>
          <pc:sldMk cId="601555420" sldId="1912"/>
        </pc:sldMkLst>
      </pc:sldChg>
      <pc:sldChg chg="add del">
        <pc:chgData name="John Deardurff" userId="1176b27f-6749-4904-a052-7c732238bc52" providerId="ADAL" clId="{BAFADBF3-01A9-4B90-9BE7-23C9AA63C48D}" dt="2025-08-16T06:50:53.913" v="727" actId="47"/>
        <pc:sldMkLst>
          <pc:docMk/>
          <pc:sldMk cId="1640704704" sldId="1915"/>
        </pc:sldMkLst>
      </pc:sldChg>
      <pc:sldChg chg="modSp add mod modClrScheme chgLayout">
        <pc:chgData name="John Deardurff" userId="1176b27f-6749-4904-a052-7c732238bc52" providerId="ADAL" clId="{BAFADBF3-01A9-4B90-9BE7-23C9AA63C48D}" dt="2025-08-16T07:16:24.774" v="983" actId="20577"/>
        <pc:sldMkLst>
          <pc:docMk/>
          <pc:sldMk cId="1674766785" sldId="1925"/>
        </pc:sldMkLst>
        <pc:spChg chg="mod ord">
          <ac:chgData name="John Deardurff" userId="1176b27f-6749-4904-a052-7c732238bc52" providerId="ADAL" clId="{BAFADBF3-01A9-4B90-9BE7-23C9AA63C48D}" dt="2025-08-16T07:16:24.774" v="983" actId="20577"/>
          <ac:spMkLst>
            <pc:docMk/>
            <pc:sldMk cId="1674766785" sldId="1925"/>
            <ac:spMk id="2" creationId="{D1E31BEC-C940-424F-A22F-D92BA77CA907}"/>
          </ac:spMkLst>
        </pc:spChg>
      </pc:sldChg>
      <pc:sldChg chg="add del">
        <pc:chgData name="John Deardurff" userId="1176b27f-6749-4904-a052-7c732238bc52" providerId="ADAL" clId="{BAFADBF3-01A9-4B90-9BE7-23C9AA63C48D}" dt="2025-08-16T06:23:43.598" v="318" actId="47"/>
        <pc:sldMkLst>
          <pc:docMk/>
          <pc:sldMk cId="1483847814" sldId="1932"/>
        </pc:sldMkLst>
      </pc:sldChg>
      <pc:sldChg chg="modSp add mod modClrScheme chgLayout">
        <pc:chgData name="John Deardurff" userId="1176b27f-6749-4904-a052-7c732238bc52" providerId="ADAL" clId="{BAFADBF3-01A9-4B90-9BE7-23C9AA63C48D}" dt="2025-08-16T07:14:03.936" v="902" actId="1076"/>
        <pc:sldMkLst>
          <pc:docMk/>
          <pc:sldMk cId="3063815028" sldId="1932"/>
        </pc:sldMkLst>
        <pc:spChg chg="mod ord">
          <ac:chgData name="John Deardurff" userId="1176b27f-6749-4904-a052-7c732238bc52" providerId="ADAL" clId="{BAFADBF3-01A9-4B90-9BE7-23C9AA63C48D}" dt="2025-08-16T07:08:41.443" v="780" actId="700"/>
          <ac:spMkLst>
            <pc:docMk/>
            <pc:sldMk cId="3063815028" sldId="1932"/>
            <ac:spMk id="2" creationId="{5968D639-F907-876F-F596-CB09DAAF1D66}"/>
          </ac:spMkLst>
        </pc:spChg>
        <pc:picChg chg="mod">
          <ac:chgData name="John Deardurff" userId="1176b27f-6749-4904-a052-7c732238bc52" providerId="ADAL" clId="{BAFADBF3-01A9-4B90-9BE7-23C9AA63C48D}" dt="2025-08-16T07:14:03.936" v="902" actId="1076"/>
          <ac:picMkLst>
            <pc:docMk/>
            <pc:sldMk cId="3063815028" sldId="1932"/>
            <ac:picMk id="37" creationId="{12F0D8B5-8F42-577F-DC6F-DA65335DB981}"/>
          </ac:picMkLst>
        </pc:picChg>
      </pc:sldChg>
      <pc:sldChg chg="add del">
        <pc:chgData name="John Deardurff" userId="1176b27f-6749-4904-a052-7c732238bc52" providerId="ADAL" clId="{BAFADBF3-01A9-4B90-9BE7-23C9AA63C48D}" dt="2025-08-16T05:52:46.972" v="102" actId="47"/>
        <pc:sldMkLst>
          <pc:docMk/>
          <pc:sldMk cId="3806155600" sldId="2147479696"/>
        </pc:sldMkLst>
      </pc:sldChg>
      <pc:sldChg chg="add del">
        <pc:chgData name="John Deardurff" userId="1176b27f-6749-4904-a052-7c732238bc52" providerId="ADAL" clId="{BAFADBF3-01A9-4B90-9BE7-23C9AA63C48D}" dt="2025-08-16T06:50:47.663" v="722" actId="47"/>
        <pc:sldMkLst>
          <pc:docMk/>
          <pc:sldMk cId="3334289097" sldId="2147479698"/>
        </pc:sldMkLst>
      </pc:sldChg>
      <pc:sldChg chg="add del">
        <pc:chgData name="John Deardurff" userId="1176b27f-6749-4904-a052-7c732238bc52" providerId="ADAL" clId="{BAFADBF3-01A9-4B90-9BE7-23C9AA63C48D}" dt="2025-08-16T06:50:47.025" v="721" actId="47"/>
        <pc:sldMkLst>
          <pc:docMk/>
          <pc:sldMk cId="506112470" sldId="2147479720"/>
        </pc:sldMkLst>
      </pc:sldChg>
      <pc:sldChg chg="add del">
        <pc:chgData name="John Deardurff" userId="1176b27f-6749-4904-a052-7c732238bc52" providerId="ADAL" clId="{BAFADBF3-01A9-4B90-9BE7-23C9AA63C48D}" dt="2025-08-16T06:50:46.029" v="720" actId="47"/>
        <pc:sldMkLst>
          <pc:docMk/>
          <pc:sldMk cId="3855178252" sldId="2147479732"/>
        </pc:sldMkLst>
      </pc:sldChg>
      <pc:sldChg chg="add del">
        <pc:chgData name="John Deardurff" userId="1176b27f-6749-4904-a052-7c732238bc52" providerId="ADAL" clId="{BAFADBF3-01A9-4B90-9BE7-23C9AA63C48D}" dt="2025-08-16T06:50:49.175" v="723" actId="47"/>
        <pc:sldMkLst>
          <pc:docMk/>
          <pc:sldMk cId="2945269546" sldId="2147479742"/>
        </pc:sldMkLst>
      </pc:sldChg>
      <pc:sldChg chg="add del">
        <pc:chgData name="John Deardurff" userId="1176b27f-6749-4904-a052-7c732238bc52" providerId="ADAL" clId="{BAFADBF3-01A9-4B90-9BE7-23C9AA63C48D}" dt="2025-08-16T05:57:09.096" v="188" actId="47"/>
        <pc:sldMkLst>
          <pc:docMk/>
          <pc:sldMk cId="1211865628" sldId="2147479747"/>
        </pc:sldMkLst>
      </pc:sldChg>
      <pc:sldChg chg="add del">
        <pc:chgData name="John Deardurff" userId="1176b27f-6749-4904-a052-7c732238bc52" providerId="ADAL" clId="{BAFADBF3-01A9-4B90-9BE7-23C9AA63C48D}" dt="2025-08-16T06:50:43.316" v="718" actId="47"/>
        <pc:sldMkLst>
          <pc:docMk/>
          <pc:sldMk cId="3123205675" sldId="2147479747"/>
        </pc:sldMkLst>
      </pc:sldChg>
      <pc:sldChg chg="add del">
        <pc:chgData name="John Deardurff" userId="1176b27f-6749-4904-a052-7c732238bc52" providerId="ADAL" clId="{BAFADBF3-01A9-4B90-9BE7-23C9AA63C48D}" dt="2025-08-16T06:50:53.341" v="726" actId="47"/>
        <pc:sldMkLst>
          <pc:docMk/>
          <pc:sldMk cId="3626818933" sldId="2147479750"/>
        </pc:sldMkLst>
      </pc:sldChg>
      <pc:sldChg chg="add del">
        <pc:chgData name="John Deardurff" userId="1176b27f-6749-4904-a052-7c732238bc52" providerId="ADAL" clId="{BAFADBF3-01A9-4B90-9BE7-23C9AA63C48D}" dt="2025-08-16T06:50:49.755" v="724" actId="47"/>
        <pc:sldMkLst>
          <pc:docMk/>
          <pc:sldMk cId="3319999484" sldId="2147479751"/>
        </pc:sldMkLst>
      </pc:sldChg>
      <pc:sldChg chg="add del">
        <pc:chgData name="John Deardurff" userId="1176b27f-6749-4904-a052-7c732238bc52" providerId="ADAL" clId="{BAFADBF3-01A9-4B90-9BE7-23C9AA63C48D}" dt="2025-08-16T06:50:54.502" v="728" actId="47"/>
        <pc:sldMkLst>
          <pc:docMk/>
          <pc:sldMk cId="1262012037" sldId="2147479752"/>
        </pc:sldMkLst>
      </pc:sldChg>
      <pc:sldChg chg="modSp add mod modClrScheme chgLayout">
        <pc:chgData name="John Deardurff" userId="1176b27f-6749-4904-a052-7c732238bc52" providerId="ADAL" clId="{BAFADBF3-01A9-4B90-9BE7-23C9AA63C48D}" dt="2025-08-16T06:24:56.341" v="321" actId="700"/>
        <pc:sldMkLst>
          <pc:docMk/>
          <pc:sldMk cId="2711393108" sldId="2147479754"/>
        </pc:sldMkLst>
        <pc:spChg chg="mod ord">
          <ac:chgData name="John Deardurff" userId="1176b27f-6749-4904-a052-7c732238bc52" providerId="ADAL" clId="{BAFADBF3-01A9-4B90-9BE7-23C9AA63C48D}" dt="2025-08-16T06:24:56.341" v="321" actId="700"/>
          <ac:spMkLst>
            <pc:docMk/>
            <pc:sldMk cId="2711393108" sldId="2147479754"/>
            <ac:spMk id="2" creationId="{19C313C6-5157-50EE-9A79-229C9E02322F}"/>
          </ac:spMkLst>
        </pc:spChg>
        <pc:picChg chg="mod">
          <ac:chgData name="John Deardurff" userId="1176b27f-6749-4904-a052-7c732238bc52" providerId="ADAL" clId="{BAFADBF3-01A9-4B90-9BE7-23C9AA63C48D}" dt="2025-08-16T06:24:30.752" v="320" actId="1076"/>
          <ac:picMkLst>
            <pc:docMk/>
            <pc:sldMk cId="2711393108" sldId="2147479754"/>
            <ac:picMk id="5" creationId="{C031B487-D3FB-1288-93F5-7CE0B56978BE}"/>
          </ac:picMkLst>
        </pc:picChg>
        <pc:picChg chg="mod">
          <ac:chgData name="John Deardurff" userId="1176b27f-6749-4904-a052-7c732238bc52" providerId="ADAL" clId="{BAFADBF3-01A9-4B90-9BE7-23C9AA63C48D}" dt="2025-08-16T06:24:30.752" v="320" actId="1076"/>
          <ac:picMkLst>
            <pc:docMk/>
            <pc:sldMk cId="2711393108" sldId="2147479754"/>
            <ac:picMk id="10" creationId="{93BB0E75-8F2A-312B-5531-31C5B872F32E}"/>
          </ac:picMkLst>
        </pc:picChg>
      </pc:sldChg>
      <pc:sldChg chg="modSp add del mod">
        <pc:chgData name="John Deardurff" userId="1176b27f-6749-4904-a052-7c732238bc52" providerId="ADAL" clId="{BAFADBF3-01A9-4B90-9BE7-23C9AA63C48D}" dt="2025-08-16T05:47:21.758" v="59" actId="47"/>
        <pc:sldMkLst>
          <pc:docMk/>
          <pc:sldMk cId="2757716487" sldId="2147479799"/>
        </pc:sldMkLst>
        <pc:spChg chg="mod">
          <ac:chgData name="John Deardurff" userId="1176b27f-6749-4904-a052-7c732238bc52" providerId="ADAL" clId="{BAFADBF3-01A9-4B90-9BE7-23C9AA63C48D}" dt="2025-08-16T05:46:49.659" v="58" actId="1076"/>
          <ac:spMkLst>
            <pc:docMk/>
            <pc:sldMk cId="2757716487" sldId="2147479799"/>
            <ac:spMk id="5" creationId="{BD2BC216-1BC5-19FB-EF6E-2F90B026DDA7}"/>
          </ac:spMkLst>
        </pc:spChg>
      </pc:sldChg>
      <pc:sldChg chg="addSp delSp modSp add mod modNotesTx">
        <pc:chgData name="John Deardurff" userId="1176b27f-6749-4904-a052-7c732238bc52" providerId="ADAL" clId="{BAFADBF3-01A9-4B90-9BE7-23C9AA63C48D}" dt="2025-08-16T11:50:56.274" v="2892" actId="20577"/>
        <pc:sldMkLst>
          <pc:docMk/>
          <pc:sldMk cId="2332169793" sldId="2147479800"/>
        </pc:sldMkLst>
        <pc:spChg chg="mod">
          <ac:chgData name="John Deardurff" userId="1176b27f-6749-4904-a052-7c732238bc52" providerId="ADAL" clId="{BAFADBF3-01A9-4B90-9BE7-23C9AA63C48D}" dt="2025-08-16T11:46:36.715" v="2875" actId="20577"/>
          <ac:spMkLst>
            <pc:docMk/>
            <pc:sldMk cId="2332169793" sldId="2147479800"/>
            <ac:spMk id="2" creationId="{B85ECF7F-96C3-E6E0-B745-F6BBDD6A3384}"/>
          </ac:spMkLst>
        </pc:spChg>
        <pc:spChg chg="del">
          <ac:chgData name="John Deardurff" userId="1176b27f-6749-4904-a052-7c732238bc52" providerId="ADAL" clId="{BAFADBF3-01A9-4B90-9BE7-23C9AA63C48D}" dt="2025-08-16T05:44:44.672" v="10" actId="478"/>
          <ac:spMkLst>
            <pc:docMk/>
            <pc:sldMk cId="2332169793" sldId="2147479800"/>
            <ac:spMk id="4" creationId="{22931D0A-EF99-60DE-3779-77FC910CAB67}"/>
          </ac:spMkLst>
        </pc:spChg>
        <pc:spChg chg="add del mod">
          <ac:chgData name="John Deardurff" userId="1176b27f-6749-4904-a052-7c732238bc52" providerId="ADAL" clId="{BAFADBF3-01A9-4B90-9BE7-23C9AA63C48D}" dt="2025-08-16T11:42:14.928" v="2856" actId="12084"/>
          <ac:spMkLst>
            <pc:docMk/>
            <pc:sldMk cId="2332169793" sldId="2147479800"/>
            <ac:spMk id="4" creationId="{C1E3854B-35AC-32F5-7789-A3DD34DAC05C}"/>
          </ac:spMkLst>
        </pc:spChg>
        <pc:spChg chg="del">
          <ac:chgData name="John Deardurff" userId="1176b27f-6749-4904-a052-7c732238bc52" providerId="ADAL" clId="{BAFADBF3-01A9-4B90-9BE7-23C9AA63C48D}" dt="2025-08-16T05:44:44.672" v="10" actId="478"/>
          <ac:spMkLst>
            <pc:docMk/>
            <pc:sldMk cId="2332169793" sldId="2147479800"/>
            <ac:spMk id="5" creationId="{9640CF8C-2A9E-E11B-852F-89B7E3992AC9}"/>
          </ac:spMkLst>
        </pc:spChg>
        <pc:spChg chg="del">
          <ac:chgData name="John Deardurff" userId="1176b27f-6749-4904-a052-7c732238bc52" providerId="ADAL" clId="{BAFADBF3-01A9-4B90-9BE7-23C9AA63C48D}" dt="2025-08-16T05:44:44.672" v="10" actId="478"/>
          <ac:spMkLst>
            <pc:docMk/>
            <pc:sldMk cId="2332169793" sldId="2147479800"/>
            <ac:spMk id="7" creationId="{9B4F82C0-03A9-2B45-7927-3DC2C42AFB0B}"/>
          </ac:spMkLst>
        </pc:spChg>
        <pc:spChg chg="add del mod">
          <ac:chgData name="John Deardurff" userId="1176b27f-6749-4904-a052-7c732238bc52" providerId="ADAL" clId="{BAFADBF3-01A9-4B90-9BE7-23C9AA63C48D}" dt="2025-08-16T05:45:15.586" v="44" actId="478"/>
          <ac:spMkLst>
            <pc:docMk/>
            <pc:sldMk cId="2332169793" sldId="2147479800"/>
            <ac:spMk id="8" creationId="{E1EF0DB7-2055-BB7F-0CEB-E3BD4602C2BB}"/>
          </ac:spMkLst>
        </pc:spChg>
        <pc:spChg chg="add del mod">
          <ac:chgData name="John Deardurff" userId="1176b27f-6749-4904-a052-7c732238bc52" providerId="ADAL" clId="{BAFADBF3-01A9-4B90-9BE7-23C9AA63C48D}" dt="2025-08-16T05:45:45.871" v="48" actId="12084"/>
          <ac:spMkLst>
            <pc:docMk/>
            <pc:sldMk cId="2332169793" sldId="2147479800"/>
            <ac:spMk id="9" creationId="{AE70D6E5-4D0B-9A9D-6743-76C0ABD87B09}"/>
          </ac:spMkLst>
        </pc:spChg>
        <pc:spChg chg="add del mod">
          <ac:chgData name="John Deardurff" userId="1176b27f-6749-4904-a052-7c732238bc52" providerId="ADAL" clId="{BAFADBF3-01A9-4B90-9BE7-23C9AA63C48D}" dt="2025-08-16T05:45:35.304" v="47" actId="478"/>
          <ac:spMkLst>
            <pc:docMk/>
            <pc:sldMk cId="2332169793" sldId="2147479800"/>
            <ac:spMk id="10" creationId="{FFAF9E62-C220-42BE-FB8A-AC6957152828}"/>
          </ac:spMkLst>
        </pc:spChg>
        <pc:spChg chg="add del mod">
          <ac:chgData name="John Deardurff" userId="1176b27f-6749-4904-a052-7c732238bc52" providerId="ADAL" clId="{BAFADBF3-01A9-4B90-9BE7-23C9AA63C48D}" dt="2025-08-16T11:39:15.544" v="2812" actId="478"/>
          <ac:spMkLst>
            <pc:docMk/>
            <pc:sldMk cId="2332169793" sldId="2147479800"/>
            <ac:spMk id="11" creationId="{251AF4FE-5048-EBF5-EC4A-FA1554B3FA0D}"/>
          </ac:spMkLst>
        </pc:spChg>
        <pc:graphicFrameChg chg="del">
          <ac:chgData name="John Deardurff" userId="1176b27f-6749-4904-a052-7c732238bc52" providerId="ADAL" clId="{BAFADBF3-01A9-4B90-9BE7-23C9AA63C48D}" dt="2025-08-16T05:44:44.672" v="10" actId="478"/>
          <ac:graphicFrameMkLst>
            <pc:docMk/>
            <pc:sldMk cId="2332169793" sldId="2147479800"/>
            <ac:graphicFrameMk id="3" creationId="{0FEE131C-917B-AFA7-5BDA-9978FB5FA700}"/>
          </ac:graphicFrameMkLst>
        </pc:graphicFrameChg>
        <pc:graphicFrameChg chg="add mod modGraphic">
          <ac:chgData name="John Deardurff" userId="1176b27f-6749-4904-a052-7c732238bc52" providerId="ADAL" clId="{BAFADBF3-01A9-4B90-9BE7-23C9AA63C48D}" dt="2025-08-16T11:46:12.697" v="2866" actId="113"/>
          <ac:graphicFrameMkLst>
            <pc:docMk/>
            <pc:sldMk cId="2332169793" sldId="2147479800"/>
            <ac:graphicFrameMk id="5" creationId="{731A5694-ACD9-86F5-E29F-676F76C19444}"/>
          </ac:graphicFrameMkLst>
        </pc:graphicFrameChg>
        <pc:graphicFrameChg chg="del">
          <ac:chgData name="John Deardurff" userId="1176b27f-6749-4904-a052-7c732238bc52" providerId="ADAL" clId="{BAFADBF3-01A9-4B90-9BE7-23C9AA63C48D}" dt="2025-08-16T05:44:44.672" v="10" actId="478"/>
          <ac:graphicFrameMkLst>
            <pc:docMk/>
            <pc:sldMk cId="2332169793" sldId="2147479800"/>
            <ac:graphicFrameMk id="6" creationId="{2196C857-7390-7CE7-5D07-60691D6EF707}"/>
          </ac:graphicFrameMkLst>
        </pc:graphicFrameChg>
        <pc:graphicFrameChg chg="add del mod">
          <ac:chgData name="John Deardurff" userId="1176b27f-6749-4904-a052-7c732238bc52" providerId="ADAL" clId="{BAFADBF3-01A9-4B90-9BE7-23C9AA63C48D}" dt="2025-08-16T11:39:17.991" v="2813" actId="478"/>
          <ac:graphicFrameMkLst>
            <pc:docMk/>
            <pc:sldMk cId="2332169793" sldId="2147479800"/>
            <ac:graphicFrameMk id="13" creationId="{6109D2D2-52AD-42F6-613A-BDEB4A37650A}"/>
          </ac:graphicFrameMkLst>
        </pc:graphicFrameChg>
        <pc:picChg chg="add del mod">
          <ac:chgData name="John Deardurff" userId="1176b27f-6749-4904-a052-7c732238bc52" providerId="ADAL" clId="{BAFADBF3-01A9-4B90-9BE7-23C9AA63C48D}" dt="2025-08-16T11:39:17.991" v="2813" actId="478"/>
          <ac:picMkLst>
            <pc:docMk/>
            <pc:sldMk cId="2332169793" sldId="2147479800"/>
            <ac:picMk id="12" creationId="{09403250-C745-3914-70D2-2B7B66F6491F}"/>
          </ac:picMkLst>
        </pc:picChg>
      </pc:sldChg>
      <pc:sldChg chg="addSp delSp modSp add mod modNotesTx">
        <pc:chgData name="John Deardurff" userId="1176b27f-6749-4904-a052-7c732238bc52" providerId="ADAL" clId="{BAFADBF3-01A9-4B90-9BE7-23C9AA63C48D}" dt="2025-08-16T05:52:26.012" v="101" actId="6549"/>
        <pc:sldMkLst>
          <pc:docMk/>
          <pc:sldMk cId="2660418597" sldId="2147479801"/>
        </pc:sldMkLst>
        <pc:spChg chg="del">
          <ac:chgData name="John Deardurff" userId="1176b27f-6749-4904-a052-7c732238bc52" providerId="ADAL" clId="{BAFADBF3-01A9-4B90-9BE7-23C9AA63C48D}" dt="2025-08-16T05:47:34.907" v="61" actId="478"/>
          <ac:spMkLst>
            <pc:docMk/>
            <pc:sldMk cId="2660418597" sldId="2147479801"/>
            <ac:spMk id="11" creationId="{58516BC9-2B05-64D2-A6F4-C66323DC52CF}"/>
          </ac:spMkLst>
        </pc:spChg>
        <pc:graphicFrameChg chg="del">
          <ac:chgData name="John Deardurff" userId="1176b27f-6749-4904-a052-7c732238bc52" providerId="ADAL" clId="{BAFADBF3-01A9-4B90-9BE7-23C9AA63C48D}" dt="2025-08-16T05:47:34.907" v="61" actId="478"/>
          <ac:graphicFrameMkLst>
            <pc:docMk/>
            <pc:sldMk cId="2660418597" sldId="2147479801"/>
            <ac:graphicFrameMk id="13" creationId="{90FDD922-EC15-AE56-4467-CEB81AA501EF}"/>
          </ac:graphicFrameMkLst>
        </pc:graphicFrameChg>
        <pc:picChg chg="add mod">
          <ac:chgData name="John Deardurff" userId="1176b27f-6749-4904-a052-7c732238bc52" providerId="ADAL" clId="{BAFADBF3-01A9-4B90-9BE7-23C9AA63C48D}" dt="2025-08-16T05:47:59.366" v="67" actId="1076"/>
          <ac:picMkLst>
            <pc:docMk/>
            <pc:sldMk cId="2660418597" sldId="2147479801"/>
            <ac:picMk id="3" creationId="{ABEE0740-B34C-3F6E-069E-C436B206386B}"/>
          </ac:picMkLst>
        </pc:picChg>
        <pc:picChg chg="del">
          <ac:chgData name="John Deardurff" userId="1176b27f-6749-4904-a052-7c732238bc52" providerId="ADAL" clId="{BAFADBF3-01A9-4B90-9BE7-23C9AA63C48D}" dt="2025-08-16T05:47:34.907" v="61" actId="478"/>
          <ac:picMkLst>
            <pc:docMk/>
            <pc:sldMk cId="2660418597" sldId="2147479801"/>
            <ac:picMk id="12" creationId="{4EEB9CD3-20EF-82F4-3A6D-0AE752F17F33}"/>
          </ac:picMkLst>
        </pc:picChg>
      </pc:sldChg>
      <pc:sldChg chg="add del">
        <pc:chgData name="John Deardurff" userId="1176b27f-6749-4904-a052-7c732238bc52" providerId="ADAL" clId="{BAFADBF3-01A9-4B90-9BE7-23C9AA63C48D}" dt="2025-08-16T05:47:43.012" v="63"/>
        <pc:sldMkLst>
          <pc:docMk/>
          <pc:sldMk cId="2513794852" sldId="2147479802"/>
        </pc:sldMkLst>
      </pc:sldChg>
      <pc:sldChg chg="addSp delSp modSp add mod">
        <pc:chgData name="John Deardurff" userId="1176b27f-6749-4904-a052-7c732238bc52" providerId="ADAL" clId="{BAFADBF3-01A9-4B90-9BE7-23C9AA63C48D}" dt="2025-08-16T08:17:50.377" v="2446" actId="20577"/>
        <pc:sldMkLst>
          <pc:docMk/>
          <pc:sldMk cId="3066875405" sldId="2147479802"/>
        </pc:sldMkLst>
        <pc:spChg chg="mod">
          <ac:chgData name="John Deardurff" userId="1176b27f-6749-4904-a052-7c732238bc52" providerId="ADAL" clId="{BAFADBF3-01A9-4B90-9BE7-23C9AA63C48D}" dt="2025-08-16T05:48:37.785" v="90" actId="20577"/>
          <ac:spMkLst>
            <pc:docMk/>
            <pc:sldMk cId="3066875405" sldId="2147479802"/>
            <ac:spMk id="2" creationId="{15BDE741-3393-5B5C-F01B-C2CB8CB796CB}"/>
          </ac:spMkLst>
        </pc:spChg>
        <pc:grpChg chg="mod">
          <ac:chgData name="John Deardurff" userId="1176b27f-6749-4904-a052-7c732238bc52" providerId="ADAL" clId="{BAFADBF3-01A9-4B90-9BE7-23C9AA63C48D}" dt="2025-08-16T05:48:48.956" v="91" actId="1076"/>
          <ac:grpSpMkLst>
            <pc:docMk/>
            <pc:sldMk cId="3066875405" sldId="2147479802"/>
            <ac:grpSpMk id="5" creationId="{9BAA7542-448D-F151-A89E-450DB7CCF7D9}"/>
          </ac:grpSpMkLst>
        </pc:grpChg>
        <pc:grpChg chg="mod">
          <ac:chgData name="John Deardurff" userId="1176b27f-6749-4904-a052-7c732238bc52" providerId="ADAL" clId="{BAFADBF3-01A9-4B90-9BE7-23C9AA63C48D}" dt="2025-08-16T05:48:48.956" v="91" actId="1076"/>
          <ac:grpSpMkLst>
            <pc:docMk/>
            <pc:sldMk cId="3066875405" sldId="2147479802"/>
            <ac:grpSpMk id="9" creationId="{D5DE993E-8591-B1F8-3F05-49291A28DD85}"/>
          </ac:grpSpMkLst>
        </pc:grpChg>
        <pc:grpChg chg="mod">
          <ac:chgData name="John Deardurff" userId="1176b27f-6749-4904-a052-7c732238bc52" providerId="ADAL" clId="{BAFADBF3-01A9-4B90-9BE7-23C9AA63C48D}" dt="2025-08-16T05:48:48.956" v="91" actId="1076"/>
          <ac:grpSpMkLst>
            <pc:docMk/>
            <pc:sldMk cId="3066875405" sldId="2147479802"/>
            <ac:grpSpMk id="12" creationId="{2DCA4CB4-4609-CD87-44A3-059DE4AB9111}"/>
          </ac:grpSpMkLst>
        </pc:grpChg>
        <pc:graphicFrameChg chg="add mod modGraphic">
          <ac:chgData name="John Deardurff" userId="1176b27f-6749-4904-a052-7c732238bc52" providerId="ADAL" clId="{BAFADBF3-01A9-4B90-9BE7-23C9AA63C48D}" dt="2025-08-16T08:17:50.377" v="2446" actId="20577"/>
          <ac:graphicFrameMkLst>
            <pc:docMk/>
            <pc:sldMk cId="3066875405" sldId="2147479802"/>
            <ac:graphicFrameMk id="4" creationId="{864C430E-628E-0757-106D-AFB1977841B3}"/>
          </ac:graphicFrameMkLst>
        </pc:graphicFrameChg>
        <pc:picChg chg="del">
          <ac:chgData name="John Deardurff" userId="1176b27f-6749-4904-a052-7c732238bc52" providerId="ADAL" clId="{BAFADBF3-01A9-4B90-9BE7-23C9AA63C48D}" dt="2025-08-16T05:48:22.171" v="70" actId="478"/>
          <ac:picMkLst>
            <pc:docMk/>
            <pc:sldMk cId="3066875405" sldId="2147479802"/>
            <ac:picMk id="3" creationId="{69E13161-13D1-03CE-E7E8-983A11C25C59}"/>
          </ac:picMkLst>
        </pc:picChg>
        <pc:picChg chg="mod">
          <ac:chgData name="John Deardurff" userId="1176b27f-6749-4904-a052-7c732238bc52" providerId="ADAL" clId="{BAFADBF3-01A9-4B90-9BE7-23C9AA63C48D}" dt="2025-08-16T05:48:30.643" v="71"/>
          <ac:picMkLst>
            <pc:docMk/>
            <pc:sldMk cId="3066875405" sldId="2147479802"/>
            <ac:picMk id="6" creationId="{2471FEB1-08E7-9390-5AAC-9A7341426F60}"/>
          </ac:picMkLst>
        </pc:picChg>
        <pc:picChg chg="mod">
          <ac:chgData name="John Deardurff" userId="1176b27f-6749-4904-a052-7c732238bc52" providerId="ADAL" clId="{BAFADBF3-01A9-4B90-9BE7-23C9AA63C48D}" dt="2025-08-16T05:48:30.643" v="71"/>
          <ac:picMkLst>
            <pc:docMk/>
            <pc:sldMk cId="3066875405" sldId="2147479802"/>
            <ac:picMk id="7" creationId="{79204656-EF8E-8D84-28AD-532270237597}"/>
          </ac:picMkLst>
        </pc:picChg>
        <pc:picChg chg="add mod">
          <ac:chgData name="John Deardurff" userId="1176b27f-6749-4904-a052-7c732238bc52" providerId="ADAL" clId="{BAFADBF3-01A9-4B90-9BE7-23C9AA63C48D}" dt="2025-08-16T05:48:48.956" v="91" actId="1076"/>
          <ac:picMkLst>
            <pc:docMk/>
            <pc:sldMk cId="3066875405" sldId="2147479802"/>
            <ac:picMk id="8" creationId="{1AE9438F-F8F2-F01D-0017-4185420A2AAC}"/>
          </ac:picMkLst>
        </pc:picChg>
        <pc:picChg chg="mod">
          <ac:chgData name="John Deardurff" userId="1176b27f-6749-4904-a052-7c732238bc52" providerId="ADAL" clId="{BAFADBF3-01A9-4B90-9BE7-23C9AA63C48D}" dt="2025-08-16T05:48:30.643" v="71"/>
          <ac:picMkLst>
            <pc:docMk/>
            <pc:sldMk cId="3066875405" sldId="2147479802"/>
            <ac:picMk id="10" creationId="{A812AA83-F899-AF7C-4F75-8C9F007424CD}"/>
          </ac:picMkLst>
        </pc:picChg>
        <pc:picChg chg="mod">
          <ac:chgData name="John Deardurff" userId="1176b27f-6749-4904-a052-7c732238bc52" providerId="ADAL" clId="{BAFADBF3-01A9-4B90-9BE7-23C9AA63C48D}" dt="2025-08-16T05:48:30.643" v="71"/>
          <ac:picMkLst>
            <pc:docMk/>
            <pc:sldMk cId="3066875405" sldId="2147479802"/>
            <ac:picMk id="11" creationId="{2CAE9818-59E9-EB8B-629E-008C42151362}"/>
          </ac:picMkLst>
        </pc:picChg>
        <pc:picChg chg="mod">
          <ac:chgData name="John Deardurff" userId="1176b27f-6749-4904-a052-7c732238bc52" providerId="ADAL" clId="{BAFADBF3-01A9-4B90-9BE7-23C9AA63C48D}" dt="2025-08-16T05:48:30.643" v="71"/>
          <ac:picMkLst>
            <pc:docMk/>
            <pc:sldMk cId="3066875405" sldId="2147479802"/>
            <ac:picMk id="13" creationId="{46553AF8-597B-A1A9-F7B8-E6B745BBA4AA}"/>
          </ac:picMkLst>
        </pc:picChg>
        <pc:picChg chg="mod">
          <ac:chgData name="John Deardurff" userId="1176b27f-6749-4904-a052-7c732238bc52" providerId="ADAL" clId="{BAFADBF3-01A9-4B90-9BE7-23C9AA63C48D}" dt="2025-08-16T05:48:30.643" v="71"/>
          <ac:picMkLst>
            <pc:docMk/>
            <pc:sldMk cId="3066875405" sldId="2147479802"/>
            <ac:picMk id="14" creationId="{D118E897-6620-7311-1A8B-A3A67D14FE0D}"/>
          </ac:picMkLst>
        </pc:picChg>
        <pc:picChg chg="add mod">
          <ac:chgData name="John Deardurff" userId="1176b27f-6749-4904-a052-7c732238bc52" providerId="ADAL" clId="{BAFADBF3-01A9-4B90-9BE7-23C9AA63C48D}" dt="2025-08-16T05:48:48.956" v="91" actId="1076"/>
          <ac:picMkLst>
            <pc:docMk/>
            <pc:sldMk cId="3066875405" sldId="2147479802"/>
            <ac:picMk id="15" creationId="{B79A2CD1-C59E-163B-E39E-3955593B9572}"/>
          </ac:picMkLst>
        </pc:picChg>
        <pc:picChg chg="add mod">
          <ac:chgData name="John Deardurff" userId="1176b27f-6749-4904-a052-7c732238bc52" providerId="ADAL" clId="{BAFADBF3-01A9-4B90-9BE7-23C9AA63C48D}" dt="2025-08-16T05:48:48.956" v="91" actId="1076"/>
          <ac:picMkLst>
            <pc:docMk/>
            <pc:sldMk cId="3066875405" sldId="2147479802"/>
            <ac:picMk id="16" creationId="{6970B1AF-016C-8FF9-4C77-C6D6BEC052A0}"/>
          </ac:picMkLst>
        </pc:picChg>
      </pc:sldChg>
      <pc:sldChg chg="addSp delSp modSp add mod modNotesTx">
        <pc:chgData name="John Deardurff" userId="1176b27f-6749-4904-a052-7c732238bc52" providerId="ADAL" clId="{BAFADBF3-01A9-4B90-9BE7-23C9AA63C48D}" dt="2025-08-16T05:54:40.063" v="138"/>
        <pc:sldMkLst>
          <pc:docMk/>
          <pc:sldMk cId="2333779064" sldId="2147479803"/>
        </pc:sldMkLst>
        <pc:spChg chg="mod">
          <ac:chgData name="John Deardurff" userId="1176b27f-6749-4904-a052-7c732238bc52" providerId="ADAL" clId="{BAFADBF3-01A9-4B90-9BE7-23C9AA63C48D}" dt="2025-08-16T05:53:20.296" v="133" actId="20577"/>
          <ac:spMkLst>
            <pc:docMk/>
            <pc:sldMk cId="2333779064" sldId="2147479803"/>
            <ac:spMk id="2" creationId="{447B0F69-4E1C-E33E-0266-20E07B03229B}"/>
          </ac:spMkLst>
        </pc:spChg>
        <pc:grpChg chg="del">
          <ac:chgData name="John Deardurff" userId="1176b27f-6749-4904-a052-7c732238bc52" providerId="ADAL" clId="{BAFADBF3-01A9-4B90-9BE7-23C9AA63C48D}" dt="2025-08-16T05:53:03.163" v="104" actId="478"/>
          <ac:grpSpMkLst>
            <pc:docMk/>
            <pc:sldMk cId="2333779064" sldId="2147479803"/>
            <ac:grpSpMk id="5" creationId="{9CEA0017-0BC2-4989-ED36-B62458F14547}"/>
          </ac:grpSpMkLst>
        </pc:grpChg>
        <pc:grpChg chg="del">
          <ac:chgData name="John Deardurff" userId="1176b27f-6749-4904-a052-7c732238bc52" providerId="ADAL" clId="{BAFADBF3-01A9-4B90-9BE7-23C9AA63C48D}" dt="2025-08-16T05:53:03.163" v="104" actId="478"/>
          <ac:grpSpMkLst>
            <pc:docMk/>
            <pc:sldMk cId="2333779064" sldId="2147479803"/>
            <ac:grpSpMk id="9" creationId="{E4C4C5D7-55B8-4247-0FF7-DB37942AD400}"/>
          </ac:grpSpMkLst>
        </pc:grpChg>
        <pc:grpChg chg="del">
          <ac:chgData name="John Deardurff" userId="1176b27f-6749-4904-a052-7c732238bc52" providerId="ADAL" clId="{BAFADBF3-01A9-4B90-9BE7-23C9AA63C48D}" dt="2025-08-16T05:53:03.163" v="104" actId="478"/>
          <ac:grpSpMkLst>
            <pc:docMk/>
            <pc:sldMk cId="2333779064" sldId="2147479803"/>
            <ac:grpSpMk id="12" creationId="{45303744-2F6E-A79E-2B2F-D0A74EDF3198}"/>
          </ac:grpSpMkLst>
        </pc:grpChg>
        <pc:graphicFrameChg chg="add mod modGraphic">
          <ac:chgData name="John Deardurff" userId="1176b27f-6749-4904-a052-7c732238bc52" providerId="ADAL" clId="{BAFADBF3-01A9-4B90-9BE7-23C9AA63C48D}" dt="2025-08-16T05:54:40.063" v="138"/>
          <ac:graphicFrameMkLst>
            <pc:docMk/>
            <pc:sldMk cId="2333779064" sldId="2147479803"/>
            <ac:graphicFrameMk id="3" creationId="{BE70016F-FDC5-3742-83D9-007AE81BBBFB}"/>
          </ac:graphicFrameMkLst>
        </pc:graphicFrameChg>
        <pc:graphicFrameChg chg="del">
          <ac:chgData name="John Deardurff" userId="1176b27f-6749-4904-a052-7c732238bc52" providerId="ADAL" clId="{BAFADBF3-01A9-4B90-9BE7-23C9AA63C48D}" dt="2025-08-16T05:53:03.163" v="104" actId="478"/>
          <ac:graphicFrameMkLst>
            <pc:docMk/>
            <pc:sldMk cId="2333779064" sldId="2147479803"/>
            <ac:graphicFrameMk id="4" creationId="{53737252-D920-E3D9-E10C-A389D483A144}"/>
          </ac:graphicFrameMkLst>
        </pc:graphicFrameChg>
        <pc:picChg chg="del">
          <ac:chgData name="John Deardurff" userId="1176b27f-6749-4904-a052-7c732238bc52" providerId="ADAL" clId="{BAFADBF3-01A9-4B90-9BE7-23C9AA63C48D}" dt="2025-08-16T05:53:03.163" v="104" actId="478"/>
          <ac:picMkLst>
            <pc:docMk/>
            <pc:sldMk cId="2333779064" sldId="2147479803"/>
            <ac:picMk id="8" creationId="{323D9B3D-A36C-8EBF-95ED-E754D43E4116}"/>
          </ac:picMkLst>
        </pc:picChg>
        <pc:picChg chg="del">
          <ac:chgData name="John Deardurff" userId="1176b27f-6749-4904-a052-7c732238bc52" providerId="ADAL" clId="{BAFADBF3-01A9-4B90-9BE7-23C9AA63C48D}" dt="2025-08-16T05:53:03.163" v="104" actId="478"/>
          <ac:picMkLst>
            <pc:docMk/>
            <pc:sldMk cId="2333779064" sldId="2147479803"/>
            <ac:picMk id="15" creationId="{A096325F-B374-88AD-5A8D-5019A8133EB1}"/>
          </ac:picMkLst>
        </pc:picChg>
        <pc:picChg chg="del">
          <ac:chgData name="John Deardurff" userId="1176b27f-6749-4904-a052-7c732238bc52" providerId="ADAL" clId="{BAFADBF3-01A9-4B90-9BE7-23C9AA63C48D}" dt="2025-08-16T05:53:03.163" v="104" actId="478"/>
          <ac:picMkLst>
            <pc:docMk/>
            <pc:sldMk cId="2333779064" sldId="2147479803"/>
            <ac:picMk id="16" creationId="{40DE3CAC-0B6E-9E90-6576-346521323523}"/>
          </ac:picMkLst>
        </pc:picChg>
        <pc:picChg chg="add mod">
          <ac:chgData name="John Deardurff" userId="1176b27f-6749-4904-a052-7c732238bc52" providerId="ADAL" clId="{BAFADBF3-01A9-4B90-9BE7-23C9AA63C48D}" dt="2025-08-16T05:53:10.481" v="105"/>
          <ac:picMkLst>
            <pc:docMk/>
            <pc:sldMk cId="2333779064" sldId="2147479803"/>
            <ac:picMk id="17" creationId="{75599203-B054-290F-9D0B-D4C38D0464AE}"/>
          </ac:picMkLst>
        </pc:picChg>
        <pc:picChg chg="add mod">
          <ac:chgData name="John Deardurff" userId="1176b27f-6749-4904-a052-7c732238bc52" providerId="ADAL" clId="{BAFADBF3-01A9-4B90-9BE7-23C9AA63C48D}" dt="2025-08-16T05:53:10.481" v="105"/>
          <ac:picMkLst>
            <pc:docMk/>
            <pc:sldMk cId="2333779064" sldId="2147479803"/>
            <ac:picMk id="18" creationId="{F844A37F-0AB3-FD34-E50A-72BD1610997F}"/>
          </ac:picMkLst>
        </pc:picChg>
        <pc:picChg chg="add mod">
          <ac:chgData name="John Deardurff" userId="1176b27f-6749-4904-a052-7c732238bc52" providerId="ADAL" clId="{BAFADBF3-01A9-4B90-9BE7-23C9AA63C48D}" dt="2025-08-16T05:53:10.481" v="105"/>
          <ac:picMkLst>
            <pc:docMk/>
            <pc:sldMk cId="2333779064" sldId="2147479803"/>
            <ac:picMk id="19" creationId="{B5EC58F6-4F22-574D-1F21-F7027147EBD8}"/>
          </ac:picMkLst>
        </pc:picChg>
        <pc:picChg chg="add mod">
          <ac:chgData name="John Deardurff" userId="1176b27f-6749-4904-a052-7c732238bc52" providerId="ADAL" clId="{BAFADBF3-01A9-4B90-9BE7-23C9AA63C48D}" dt="2025-08-16T05:53:10.481" v="105"/>
          <ac:picMkLst>
            <pc:docMk/>
            <pc:sldMk cId="2333779064" sldId="2147479803"/>
            <ac:picMk id="20" creationId="{FE97FD9C-2A62-9336-C411-66D6BB6B6850}"/>
          </ac:picMkLst>
        </pc:picChg>
        <pc:picChg chg="add mod">
          <ac:chgData name="John Deardurff" userId="1176b27f-6749-4904-a052-7c732238bc52" providerId="ADAL" clId="{BAFADBF3-01A9-4B90-9BE7-23C9AA63C48D}" dt="2025-08-16T05:53:10.481" v="105"/>
          <ac:picMkLst>
            <pc:docMk/>
            <pc:sldMk cId="2333779064" sldId="2147479803"/>
            <ac:picMk id="21" creationId="{1F47C769-7FFE-E923-2E3E-7415B1CF06C4}"/>
          </ac:picMkLst>
        </pc:picChg>
        <pc:picChg chg="add mod">
          <ac:chgData name="John Deardurff" userId="1176b27f-6749-4904-a052-7c732238bc52" providerId="ADAL" clId="{BAFADBF3-01A9-4B90-9BE7-23C9AA63C48D}" dt="2025-08-16T05:53:10.481" v="105"/>
          <ac:picMkLst>
            <pc:docMk/>
            <pc:sldMk cId="2333779064" sldId="2147479803"/>
            <ac:picMk id="22" creationId="{4BD00EEF-B9F2-BEB5-CA30-CCE4B5B8BCCC}"/>
          </ac:picMkLst>
        </pc:picChg>
      </pc:sldChg>
      <pc:sldChg chg="addSp delSp modSp add mod modNotesTx">
        <pc:chgData name="John Deardurff" userId="1176b27f-6749-4904-a052-7c732238bc52" providerId="ADAL" clId="{BAFADBF3-01A9-4B90-9BE7-23C9AA63C48D}" dt="2025-08-16T07:16:48.530" v="986" actId="1076"/>
        <pc:sldMkLst>
          <pc:docMk/>
          <pc:sldMk cId="1371943854" sldId="2147479804"/>
        </pc:sldMkLst>
        <pc:spChg chg="mod">
          <ac:chgData name="John Deardurff" userId="1176b27f-6749-4904-a052-7c732238bc52" providerId="ADAL" clId="{BAFADBF3-01A9-4B90-9BE7-23C9AA63C48D}" dt="2025-08-16T05:56:05.250" v="185" actId="20577"/>
          <ac:spMkLst>
            <pc:docMk/>
            <pc:sldMk cId="1371943854" sldId="2147479804"/>
            <ac:spMk id="2" creationId="{6DC1517D-0150-0283-4521-3679919403A4}"/>
          </ac:spMkLst>
        </pc:spChg>
        <pc:spChg chg="add mod">
          <ac:chgData name="John Deardurff" userId="1176b27f-6749-4904-a052-7c732238bc52" providerId="ADAL" clId="{BAFADBF3-01A9-4B90-9BE7-23C9AA63C48D}" dt="2025-08-16T07:16:48.530" v="986" actId="1076"/>
          <ac:spMkLst>
            <pc:docMk/>
            <pc:sldMk cId="1371943854" sldId="2147479804"/>
            <ac:spMk id="14" creationId="{AF7D8AC4-CBD5-6C20-B7EA-0D0A27ED6B71}"/>
          </ac:spMkLst>
        </pc:spChg>
        <pc:spChg chg="add mod">
          <ac:chgData name="John Deardurff" userId="1176b27f-6749-4904-a052-7c732238bc52" providerId="ADAL" clId="{BAFADBF3-01A9-4B90-9BE7-23C9AA63C48D}" dt="2025-08-16T07:16:48.530" v="986" actId="1076"/>
          <ac:spMkLst>
            <pc:docMk/>
            <pc:sldMk cId="1371943854" sldId="2147479804"/>
            <ac:spMk id="15" creationId="{0BBD4C7F-C3E9-7510-2C1A-2D757B0E8859}"/>
          </ac:spMkLst>
        </pc:spChg>
        <pc:spChg chg="add mod">
          <ac:chgData name="John Deardurff" userId="1176b27f-6749-4904-a052-7c732238bc52" providerId="ADAL" clId="{BAFADBF3-01A9-4B90-9BE7-23C9AA63C48D}" dt="2025-08-16T07:16:48.530" v="986" actId="1076"/>
          <ac:spMkLst>
            <pc:docMk/>
            <pc:sldMk cId="1371943854" sldId="2147479804"/>
            <ac:spMk id="16" creationId="{08981D6C-A6C0-3B75-E3C7-C76F7E01738D}"/>
          </ac:spMkLst>
        </pc:spChg>
        <pc:spChg chg="add mod">
          <ac:chgData name="John Deardurff" userId="1176b27f-6749-4904-a052-7c732238bc52" providerId="ADAL" clId="{BAFADBF3-01A9-4B90-9BE7-23C9AA63C48D}" dt="2025-08-16T07:16:48.530" v="986" actId="1076"/>
          <ac:spMkLst>
            <pc:docMk/>
            <pc:sldMk cId="1371943854" sldId="2147479804"/>
            <ac:spMk id="23" creationId="{FEF57D34-9F65-83C6-589B-535DD3614AB9}"/>
          </ac:spMkLst>
        </pc:spChg>
        <pc:spChg chg="add mod">
          <ac:chgData name="John Deardurff" userId="1176b27f-6749-4904-a052-7c732238bc52" providerId="ADAL" clId="{BAFADBF3-01A9-4B90-9BE7-23C9AA63C48D}" dt="2025-08-16T07:16:48.530" v="986" actId="1076"/>
          <ac:spMkLst>
            <pc:docMk/>
            <pc:sldMk cId="1371943854" sldId="2147479804"/>
            <ac:spMk id="26" creationId="{C296B426-FB22-4431-75D3-E05C4EAEF4B9}"/>
          </ac:spMkLst>
        </pc:spChg>
        <pc:spChg chg="add mod">
          <ac:chgData name="John Deardurff" userId="1176b27f-6749-4904-a052-7c732238bc52" providerId="ADAL" clId="{BAFADBF3-01A9-4B90-9BE7-23C9AA63C48D}" dt="2025-08-16T07:16:48.530" v="986" actId="1076"/>
          <ac:spMkLst>
            <pc:docMk/>
            <pc:sldMk cId="1371943854" sldId="2147479804"/>
            <ac:spMk id="28" creationId="{3301F1E2-18AF-5956-900E-5B34502DEBC8}"/>
          </ac:spMkLst>
        </pc:spChg>
        <pc:spChg chg="add mod">
          <ac:chgData name="John Deardurff" userId="1176b27f-6749-4904-a052-7c732238bc52" providerId="ADAL" clId="{BAFADBF3-01A9-4B90-9BE7-23C9AA63C48D}" dt="2025-08-16T07:16:48.530" v="986" actId="1076"/>
          <ac:spMkLst>
            <pc:docMk/>
            <pc:sldMk cId="1371943854" sldId="2147479804"/>
            <ac:spMk id="29" creationId="{51DCCF5C-2F45-A8F7-E89B-3C311BE81BCF}"/>
          </ac:spMkLst>
        </pc:spChg>
        <pc:spChg chg="add mod">
          <ac:chgData name="John Deardurff" userId="1176b27f-6749-4904-a052-7c732238bc52" providerId="ADAL" clId="{BAFADBF3-01A9-4B90-9BE7-23C9AA63C48D}" dt="2025-08-16T07:16:48.530" v="986" actId="1076"/>
          <ac:spMkLst>
            <pc:docMk/>
            <pc:sldMk cId="1371943854" sldId="2147479804"/>
            <ac:spMk id="31" creationId="{6A97AB40-1054-7176-85A3-0BFDF092397B}"/>
          </ac:spMkLst>
        </pc:spChg>
        <pc:spChg chg="add mod">
          <ac:chgData name="John Deardurff" userId="1176b27f-6749-4904-a052-7c732238bc52" providerId="ADAL" clId="{BAFADBF3-01A9-4B90-9BE7-23C9AA63C48D}" dt="2025-08-16T07:16:48.530" v="986" actId="1076"/>
          <ac:spMkLst>
            <pc:docMk/>
            <pc:sldMk cId="1371943854" sldId="2147479804"/>
            <ac:spMk id="35" creationId="{ACF66F31-1C7F-855A-35C6-9567B97783BE}"/>
          </ac:spMkLst>
        </pc:spChg>
        <pc:spChg chg="add mod">
          <ac:chgData name="John Deardurff" userId="1176b27f-6749-4904-a052-7c732238bc52" providerId="ADAL" clId="{BAFADBF3-01A9-4B90-9BE7-23C9AA63C48D}" dt="2025-08-16T07:16:48.530" v="986" actId="1076"/>
          <ac:spMkLst>
            <pc:docMk/>
            <pc:sldMk cId="1371943854" sldId="2147479804"/>
            <ac:spMk id="36" creationId="{D3FA6FAB-5B34-1B1C-3DE3-CB9A833F77CD}"/>
          </ac:spMkLst>
        </pc:spChg>
        <pc:grpChg chg="add">
          <ac:chgData name="John Deardurff" userId="1176b27f-6749-4904-a052-7c732238bc52" providerId="ADAL" clId="{BAFADBF3-01A9-4B90-9BE7-23C9AA63C48D}" dt="2025-08-16T07:16:42.334" v="984" actId="164"/>
          <ac:grpSpMkLst>
            <pc:docMk/>
            <pc:sldMk cId="1371943854" sldId="2147479804"/>
            <ac:grpSpMk id="37" creationId="{1C10D1B3-E9E0-3AF0-C775-6CE56C276483}"/>
          </ac:grpSpMkLst>
        </pc:grpChg>
        <pc:graphicFrameChg chg="del">
          <ac:chgData name="John Deardurff" userId="1176b27f-6749-4904-a052-7c732238bc52" providerId="ADAL" clId="{BAFADBF3-01A9-4B90-9BE7-23C9AA63C48D}" dt="2025-08-16T05:55:13.553" v="141" actId="478"/>
          <ac:graphicFrameMkLst>
            <pc:docMk/>
            <pc:sldMk cId="1371943854" sldId="2147479804"/>
            <ac:graphicFrameMk id="3" creationId="{48DCACC6-34E0-9BDF-C146-D1983E8A47DA}"/>
          </ac:graphicFrameMkLst>
        </pc:graphicFrameChg>
        <pc:picChg chg="del">
          <ac:chgData name="John Deardurff" userId="1176b27f-6749-4904-a052-7c732238bc52" providerId="ADAL" clId="{BAFADBF3-01A9-4B90-9BE7-23C9AA63C48D}" dt="2025-08-16T05:55:13.553" v="141" actId="478"/>
          <ac:picMkLst>
            <pc:docMk/>
            <pc:sldMk cId="1371943854" sldId="2147479804"/>
            <ac:picMk id="17" creationId="{CD956E56-8B4D-FDFF-035E-E079AF1FF10C}"/>
          </ac:picMkLst>
        </pc:picChg>
        <pc:picChg chg="del">
          <ac:chgData name="John Deardurff" userId="1176b27f-6749-4904-a052-7c732238bc52" providerId="ADAL" clId="{BAFADBF3-01A9-4B90-9BE7-23C9AA63C48D}" dt="2025-08-16T05:55:13.553" v="141" actId="478"/>
          <ac:picMkLst>
            <pc:docMk/>
            <pc:sldMk cId="1371943854" sldId="2147479804"/>
            <ac:picMk id="18" creationId="{BF3FDC0A-365D-0785-F7BA-CB45E662EC5D}"/>
          </ac:picMkLst>
        </pc:picChg>
        <pc:picChg chg="del">
          <ac:chgData name="John Deardurff" userId="1176b27f-6749-4904-a052-7c732238bc52" providerId="ADAL" clId="{BAFADBF3-01A9-4B90-9BE7-23C9AA63C48D}" dt="2025-08-16T05:55:13.553" v="141" actId="478"/>
          <ac:picMkLst>
            <pc:docMk/>
            <pc:sldMk cId="1371943854" sldId="2147479804"/>
            <ac:picMk id="19" creationId="{580C1AC5-F7A6-187B-9E59-51E0196FF722}"/>
          </ac:picMkLst>
        </pc:picChg>
        <pc:picChg chg="del">
          <ac:chgData name="John Deardurff" userId="1176b27f-6749-4904-a052-7c732238bc52" providerId="ADAL" clId="{BAFADBF3-01A9-4B90-9BE7-23C9AA63C48D}" dt="2025-08-16T05:55:13.553" v="141" actId="478"/>
          <ac:picMkLst>
            <pc:docMk/>
            <pc:sldMk cId="1371943854" sldId="2147479804"/>
            <ac:picMk id="20" creationId="{590B6398-5731-FE98-617A-65F865BB99F5}"/>
          </ac:picMkLst>
        </pc:picChg>
        <pc:picChg chg="del">
          <ac:chgData name="John Deardurff" userId="1176b27f-6749-4904-a052-7c732238bc52" providerId="ADAL" clId="{BAFADBF3-01A9-4B90-9BE7-23C9AA63C48D}" dt="2025-08-16T05:55:13.553" v="141" actId="478"/>
          <ac:picMkLst>
            <pc:docMk/>
            <pc:sldMk cId="1371943854" sldId="2147479804"/>
            <ac:picMk id="21" creationId="{5A03D58A-6C71-D149-A57F-5B482F70B59E}"/>
          </ac:picMkLst>
        </pc:picChg>
        <pc:picChg chg="del">
          <ac:chgData name="John Deardurff" userId="1176b27f-6749-4904-a052-7c732238bc52" providerId="ADAL" clId="{BAFADBF3-01A9-4B90-9BE7-23C9AA63C48D}" dt="2025-08-16T05:55:13.553" v="141" actId="478"/>
          <ac:picMkLst>
            <pc:docMk/>
            <pc:sldMk cId="1371943854" sldId="2147479804"/>
            <ac:picMk id="22" creationId="{9DA55CEB-939B-637C-9C5A-B88B2D1F79D7}"/>
          </ac:picMkLst>
        </pc:picChg>
      </pc:sldChg>
      <pc:sldChg chg="addSp delSp modSp add mod modClrScheme delAnim modAnim chgLayout">
        <pc:chgData name="John Deardurff" userId="1176b27f-6749-4904-a052-7c732238bc52" providerId="ADAL" clId="{BAFADBF3-01A9-4B90-9BE7-23C9AA63C48D}" dt="2025-08-16T07:15:52.088" v="965" actId="20577"/>
        <pc:sldMkLst>
          <pc:docMk/>
          <pc:sldMk cId="4068967925" sldId="2147479813"/>
        </pc:sldMkLst>
        <pc:spChg chg="mod ord">
          <ac:chgData name="John Deardurff" userId="1176b27f-6749-4904-a052-7c732238bc52" providerId="ADAL" clId="{BAFADBF3-01A9-4B90-9BE7-23C9AA63C48D}" dt="2025-08-16T07:15:52.088" v="965" actId="20577"/>
          <ac:spMkLst>
            <pc:docMk/>
            <pc:sldMk cId="4068967925" sldId="2147479813"/>
            <ac:spMk id="2" creationId="{28337D86-D43F-92F6-F4A7-D02D81A180A3}"/>
          </ac:spMkLst>
        </pc:spChg>
        <pc:spChg chg="del mod ord">
          <ac:chgData name="John Deardurff" userId="1176b27f-6749-4904-a052-7c732238bc52" providerId="ADAL" clId="{BAFADBF3-01A9-4B90-9BE7-23C9AA63C48D}" dt="2025-08-16T07:12:24.191" v="857" actId="478"/>
          <ac:spMkLst>
            <pc:docMk/>
            <pc:sldMk cId="4068967925" sldId="2147479813"/>
            <ac:spMk id="4" creationId="{4F4607BD-7F3C-F72F-2A37-311DFC731193}"/>
          </ac:spMkLst>
        </pc:spChg>
        <pc:spChg chg="del mod ord">
          <ac:chgData name="John Deardurff" userId="1176b27f-6749-4904-a052-7c732238bc52" providerId="ADAL" clId="{BAFADBF3-01A9-4B90-9BE7-23C9AA63C48D}" dt="2025-08-16T07:10:53.790" v="799" actId="12084"/>
          <ac:spMkLst>
            <pc:docMk/>
            <pc:sldMk cId="4068967925" sldId="2147479813"/>
            <ac:spMk id="5" creationId="{954E16BC-49D1-733F-D238-924DAD23B463}"/>
          </ac:spMkLst>
        </pc:spChg>
        <pc:spChg chg="del mod ord">
          <ac:chgData name="John Deardurff" userId="1176b27f-6749-4904-a052-7c732238bc52" providerId="ADAL" clId="{BAFADBF3-01A9-4B90-9BE7-23C9AA63C48D}" dt="2025-08-16T07:12:22.286" v="856" actId="478"/>
          <ac:spMkLst>
            <pc:docMk/>
            <pc:sldMk cId="4068967925" sldId="2147479813"/>
            <ac:spMk id="7" creationId="{8207EEF4-BA22-6469-E43D-9683138C19C4}"/>
          </ac:spMkLst>
        </pc:spChg>
        <pc:spChg chg="del mod ord">
          <ac:chgData name="John Deardurff" userId="1176b27f-6749-4904-a052-7c732238bc52" providerId="ADAL" clId="{BAFADBF3-01A9-4B90-9BE7-23C9AA63C48D}" dt="2025-08-16T07:12:20.004" v="855" actId="478"/>
          <ac:spMkLst>
            <pc:docMk/>
            <pc:sldMk cId="4068967925" sldId="2147479813"/>
            <ac:spMk id="8" creationId="{76EDFC1E-492A-DD94-B473-0B335A05F990}"/>
          </ac:spMkLst>
        </pc:spChg>
        <pc:spChg chg="del mod ord">
          <ac:chgData name="John Deardurff" userId="1176b27f-6749-4904-a052-7c732238bc52" providerId="ADAL" clId="{BAFADBF3-01A9-4B90-9BE7-23C9AA63C48D}" dt="2025-08-16T07:12:22.286" v="856" actId="478"/>
          <ac:spMkLst>
            <pc:docMk/>
            <pc:sldMk cId="4068967925" sldId="2147479813"/>
            <ac:spMk id="10" creationId="{B38C40DA-B20B-BB35-1EFA-7439328F65A7}"/>
          </ac:spMkLst>
        </pc:spChg>
        <pc:spChg chg="del mod ord">
          <ac:chgData name="John Deardurff" userId="1176b27f-6749-4904-a052-7c732238bc52" providerId="ADAL" clId="{BAFADBF3-01A9-4B90-9BE7-23C9AA63C48D}" dt="2025-08-16T07:12:22.286" v="856" actId="478"/>
          <ac:spMkLst>
            <pc:docMk/>
            <pc:sldMk cId="4068967925" sldId="2147479813"/>
            <ac:spMk id="11" creationId="{61F2E283-3A39-65DB-5899-251E560DC5E2}"/>
          </ac:spMkLst>
        </pc:spChg>
        <pc:graphicFrameChg chg="add mod modGraphic">
          <ac:chgData name="John Deardurff" userId="1176b27f-6749-4904-a052-7c732238bc52" providerId="ADAL" clId="{BAFADBF3-01A9-4B90-9BE7-23C9AA63C48D}" dt="2025-08-16T07:13:47.915" v="899" actId="113"/>
          <ac:graphicFrameMkLst>
            <pc:docMk/>
            <pc:sldMk cId="4068967925" sldId="2147479813"/>
            <ac:graphicFrameMk id="3" creationId="{D4879A96-2825-7581-3715-93873B79E1DA}"/>
          </ac:graphicFrameMkLst>
        </pc:graphicFrameChg>
        <pc:picChg chg="mod ord">
          <ac:chgData name="John Deardurff" userId="1176b27f-6749-4904-a052-7c732238bc52" providerId="ADAL" clId="{BAFADBF3-01A9-4B90-9BE7-23C9AA63C48D}" dt="2025-08-16T07:14:09.765" v="903" actId="1076"/>
          <ac:picMkLst>
            <pc:docMk/>
            <pc:sldMk cId="4068967925" sldId="2147479813"/>
            <ac:picMk id="21" creationId="{120D97E8-95C6-2222-BE73-F784FCA2EFBA}"/>
          </ac:picMkLst>
        </pc:picChg>
        <pc:picChg chg="mod ord">
          <ac:chgData name="John Deardurff" userId="1176b27f-6749-4904-a052-7c732238bc52" providerId="ADAL" clId="{BAFADBF3-01A9-4B90-9BE7-23C9AA63C48D}" dt="2025-08-16T07:14:09.765" v="903" actId="1076"/>
          <ac:picMkLst>
            <pc:docMk/>
            <pc:sldMk cId="4068967925" sldId="2147479813"/>
            <ac:picMk id="23" creationId="{144D5188-81E6-BCA7-90AB-40AAF757D86B}"/>
          </ac:picMkLst>
        </pc:picChg>
        <pc:picChg chg="mod ord">
          <ac:chgData name="John Deardurff" userId="1176b27f-6749-4904-a052-7c732238bc52" providerId="ADAL" clId="{BAFADBF3-01A9-4B90-9BE7-23C9AA63C48D}" dt="2025-08-16T07:14:12.466" v="904" actId="1076"/>
          <ac:picMkLst>
            <pc:docMk/>
            <pc:sldMk cId="4068967925" sldId="2147479813"/>
            <ac:picMk id="25" creationId="{18F1F5CA-DFA3-D231-5208-09CEBB785992}"/>
          </ac:picMkLst>
        </pc:picChg>
      </pc:sldChg>
      <pc:sldChg chg="add del">
        <pc:chgData name="John Deardurff" userId="1176b27f-6749-4904-a052-7c732238bc52" providerId="ADAL" clId="{BAFADBF3-01A9-4B90-9BE7-23C9AA63C48D}" dt="2025-08-16T06:00:56.953" v="197" actId="47"/>
        <pc:sldMkLst>
          <pc:docMk/>
          <pc:sldMk cId="3642374937" sldId="2147480272"/>
        </pc:sldMkLst>
      </pc:sldChg>
      <pc:sldChg chg="addSp delSp modSp add mod modClrScheme chgLayout modNotesTx">
        <pc:chgData name="John Deardurff" userId="1176b27f-6749-4904-a052-7c732238bc52" providerId="ADAL" clId="{BAFADBF3-01A9-4B90-9BE7-23C9AA63C48D}" dt="2025-08-16T12:42:26.783" v="3139" actId="208"/>
        <pc:sldMkLst>
          <pc:docMk/>
          <pc:sldMk cId="1171735809" sldId="2147480273"/>
        </pc:sldMkLst>
        <pc:spChg chg="mod ord">
          <ac:chgData name="John Deardurff" userId="1176b27f-6749-4904-a052-7c732238bc52" providerId="ADAL" clId="{BAFADBF3-01A9-4B90-9BE7-23C9AA63C48D}" dt="2025-08-16T08:28:36.273" v="2504" actId="207"/>
          <ac:spMkLst>
            <pc:docMk/>
            <pc:sldMk cId="1171735809" sldId="2147480273"/>
            <ac:spMk id="2" creationId="{4DFA6464-19EC-4DE9-AD34-5C5185E6DD18}"/>
          </ac:spMkLst>
        </pc:spChg>
        <pc:spChg chg="mod">
          <ac:chgData name="John Deardurff" userId="1176b27f-6749-4904-a052-7c732238bc52" providerId="ADAL" clId="{BAFADBF3-01A9-4B90-9BE7-23C9AA63C48D}" dt="2025-08-16T08:38:48.250" v="2645" actId="207"/>
          <ac:spMkLst>
            <pc:docMk/>
            <pc:sldMk cId="1171735809" sldId="2147480273"/>
            <ac:spMk id="4" creationId="{D3DCC6B9-83C8-BE5B-2C37-D29783A4B993}"/>
          </ac:spMkLst>
        </pc:spChg>
        <pc:spChg chg="mod">
          <ac:chgData name="John Deardurff" userId="1176b27f-6749-4904-a052-7c732238bc52" providerId="ADAL" clId="{BAFADBF3-01A9-4B90-9BE7-23C9AA63C48D}" dt="2025-08-16T08:38:30.778" v="2644" actId="1076"/>
          <ac:spMkLst>
            <pc:docMk/>
            <pc:sldMk cId="1171735809" sldId="2147480273"/>
            <ac:spMk id="5" creationId="{E4ABA9ED-94A4-9CEB-9604-D8E7B8DFE001}"/>
          </ac:spMkLst>
        </pc:spChg>
        <pc:spChg chg="mod">
          <ac:chgData name="John Deardurff" userId="1176b27f-6749-4904-a052-7c732238bc52" providerId="ADAL" clId="{BAFADBF3-01A9-4B90-9BE7-23C9AA63C48D}" dt="2025-08-16T08:38:48.250" v="2645" actId="207"/>
          <ac:spMkLst>
            <pc:docMk/>
            <pc:sldMk cId="1171735809" sldId="2147480273"/>
            <ac:spMk id="6" creationId="{969AC60D-4210-D656-2224-50945CEA863C}"/>
          </ac:spMkLst>
        </pc:spChg>
        <pc:spChg chg="mod ord">
          <ac:chgData name="John Deardurff" userId="1176b27f-6749-4904-a052-7c732238bc52" providerId="ADAL" clId="{BAFADBF3-01A9-4B90-9BE7-23C9AA63C48D}" dt="2025-08-16T12:42:26.783" v="3139" actId="208"/>
          <ac:spMkLst>
            <pc:docMk/>
            <pc:sldMk cId="1171735809" sldId="2147480273"/>
            <ac:spMk id="12" creationId="{07D059B9-0C70-1519-BA91-C6CD30B99F02}"/>
          </ac:spMkLst>
        </pc:spChg>
        <pc:spChg chg="add del mod ord">
          <ac:chgData name="John Deardurff" userId="1176b27f-6749-4904-a052-7c732238bc52" providerId="ADAL" clId="{BAFADBF3-01A9-4B90-9BE7-23C9AA63C48D}" dt="2025-08-16T12:42:26.783" v="3139" actId="208"/>
          <ac:spMkLst>
            <pc:docMk/>
            <pc:sldMk cId="1171735809" sldId="2147480273"/>
            <ac:spMk id="15" creationId="{8BECB081-4C7C-AC31-FDF6-C978325CD1A4}"/>
          </ac:spMkLst>
        </pc:spChg>
        <pc:spChg chg="add del mod ord">
          <ac:chgData name="John Deardurff" userId="1176b27f-6749-4904-a052-7c732238bc52" providerId="ADAL" clId="{BAFADBF3-01A9-4B90-9BE7-23C9AA63C48D}" dt="2025-08-16T12:42:26.783" v="3139" actId="208"/>
          <ac:spMkLst>
            <pc:docMk/>
            <pc:sldMk cId="1171735809" sldId="2147480273"/>
            <ac:spMk id="18" creationId="{C77E6C81-7E1C-AFE2-DD01-A1DAD58E60C4}"/>
          </ac:spMkLst>
        </pc:spChg>
        <pc:spChg chg="mod">
          <ac:chgData name="John Deardurff" userId="1176b27f-6749-4904-a052-7c732238bc52" providerId="ADAL" clId="{BAFADBF3-01A9-4B90-9BE7-23C9AA63C48D}" dt="2025-08-16T12:42:26.783" v="3139" actId="208"/>
          <ac:spMkLst>
            <pc:docMk/>
            <pc:sldMk cId="1171735809" sldId="2147480273"/>
            <ac:spMk id="24" creationId="{ED76BACB-AF3C-C0F8-F67D-F768A28114C9}"/>
          </ac:spMkLst>
        </pc:spChg>
        <pc:spChg chg="add mod">
          <ac:chgData name="John Deardurff" userId="1176b27f-6749-4904-a052-7c732238bc52" providerId="ADAL" clId="{BAFADBF3-01A9-4B90-9BE7-23C9AA63C48D}" dt="2025-08-16T08:38:51.806" v="2646" actId="207"/>
          <ac:spMkLst>
            <pc:docMk/>
            <pc:sldMk cId="1171735809" sldId="2147480273"/>
            <ac:spMk id="38" creationId="{1D7B20DB-3ED6-8467-BC39-0A7FA4D00691}"/>
          </ac:spMkLst>
        </pc:spChg>
        <pc:spChg chg="add mod">
          <ac:chgData name="John Deardurff" userId="1176b27f-6749-4904-a052-7c732238bc52" providerId="ADAL" clId="{BAFADBF3-01A9-4B90-9BE7-23C9AA63C48D}" dt="2025-08-16T08:40:27.621" v="2658"/>
          <ac:spMkLst>
            <pc:docMk/>
            <pc:sldMk cId="1171735809" sldId="2147480273"/>
            <ac:spMk id="39" creationId="{EA3C3283-C44E-AC3D-D13D-368742FCA04B}"/>
          </ac:spMkLst>
        </pc:spChg>
        <pc:spChg chg="mod">
          <ac:chgData name="John Deardurff" userId="1176b27f-6749-4904-a052-7c732238bc52" providerId="ADAL" clId="{BAFADBF3-01A9-4B90-9BE7-23C9AA63C48D}" dt="2025-08-16T08:35:59.490" v="2625" actId="1076"/>
          <ac:spMkLst>
            <pc:docMk/>
            <pc:sldMk cId="1171735809" sldId="2147480273"/>
            <ac:spMk id="55" creationId="{69E492E0-4E8C-A830-6B29-FCC402B20D32}"/>
          </ac:spMkLst>
        </pc:spChg>
        <pc:spChg chg="mod">
          <ac:chgData name="John Deardurff" userId="1176b27f-6749-4904-a052-7c732238bc52" providerId="ADAL" clId="{BAFADBF3-01A9-4B90-9BE7-23C9AA63C48D}" dt="2025-08-16T08:27:41.590" v="2469" actId="1076"/>
          <ac:spMkLst>
            <pc:docMk/>
            <pc:sldMk cId="1171735809" sldId="2147480273"/>
            <ac:spMk id="57" creationId="{F7319D36-5B81-95F3-E4E6-DD2350222B8F}"/>
          </ac:spMkLst>
        </pc:spChg>
        <pc:spChg chg="mod">
          <ac:chgData name="John Deardurff" userId="1176b27f-6749-4904-a052-7c732238bc52" providerId="ADAL" clId="{BAFADBF3-01A9-4B90-9BE7-23C9AA63C48D}" dt="2025-08-16T12:42:26.783" v="3139" actId="208"/>
          <ac:spMkLst>
            <pc:docMk/>
            <pc:sldMk cId="1171735809" sldId="2147480273"/>
            <ac:spMk id="62" creationId="{087892E9-9FEC-3BAF-17C5-F3E4C837C692}"/>
          </ac:spMkLst>
        </pc:spChg>
        <pc:spChg chg="mod">
          <ac:chgData name="John Deardurff" userId="1176b27f-6749-4904-a052-7c732238bc52" providerId="ADAL" clId="{BAFADBF3-01A9-4B90-9BE7-23C9AA63C48D}" dt="2025-08-16T12:42:26.783" v="3139" actId="208"/>
          <ac:spMkLst>
            <pc:docMk/>
            <pc:sldMk cId="1171735809" sldId="2147480273"/>
            <ac:spMk id="65" creationId="{2661AEFC-5F86-ED2E-18F3-6927064C7234}"/>
          </ac:spMkLst>
        </pc:spChg>
        <pc:spChg chg="mod">
          <ac:chgData name="John Deardurff" userId="1176b27f-6749-4904-a052-7c732238bc52" providerId="ADAL" clId="{BAFADBF3-01A9-4B90-9BE7-23C9AA63C48D}" dt="2025-08-16T12:42:26.783" v="3139" actId="208"/>
          <ac:spMkLst>
            <pc:docMk/>
            <pc:sldMk cId="1171735809" sldId="2147480273"/>
            <ac:spMk id="69" creationId="{8ADB5A00-4746-4D89-A168-E44928C68E4E}"/>
          </ac:spMkLst>
        </pc:spChg>
        <pc:spChg chg="mod">
          <ac:chgData name="John Deardurff" userId="1176b27f-6749-4904-a052-7c732238bc52" providerId="ADAL" clId="{BAFADBF3-01A9-4B90-9BE7-23C9AA63C48D}" dt="2025-08-16T12:42:26.783" v="3139" actId="208"/>
          <ac:spMkLst>
            <pc:docMk/>
            <pc:sldMk cId="1171735809" sldId="2147480273"/>
            <ac:spMk id="73" creationId="{CEAB0BC4-226A-5C65-A6BC-AAFEC4B78ED1}"/>
          </ac:spMkLst>
        </pc:spChg>
        <pc:spChg chg="mod">
          <ac:chgData name="John Deardurff" userId="1176b27f-6749-4904-a052-7c732238bc52" providerId="ADAL" clId="{BAFADBF3-01A9-4B90-9BE7-23C9AA63C48D}" dt="2025-08-16T08:40:34.639" v="2666" actId="207"/>
          <ac:spMkLst>
            <pc:docMk/>
            <pc:sldMk cId="1171735809" sldId="2147480273"/>
            <ac:spMk id="102" creationId="{8440A863-CDB5-0F7F-B529-B8C325D000B2}"/>
          </ac:spMkLst>
        </pc:spChg>
        <pc:spChg chg="mod">
          <ac:chgData name="John Deardurff" userId="1176b27f-6749-4904-a052-7c732238bc52" providerId="ADAL" clId="{BAFADBF3-01A9-4B90-9BE7-23C9AA63C48D}" dt="2025-08-16T08:40:34.639" v="2666" actId="207"/>
          <ac:spMkLst>
            <pc:docMk/>
            <pc:sldMk cId="1171735809" sldId="2147480273"/>
            <ac:spMk id="103" creationId="{40ED81BB-727B-50E4-6695-ED6187D5A685}"/>
          </ac:spMkLst>
        </pc:spChg>
        <pc:spChg chg="mod">
          <ac:chgData name="John Deardurff" userId="1176b27f-6749-4904-a052-7c732238bc52" providerId="ADAL" clId="{BAFADBF3-01A9-4B90-9BE7-23C9AA63C48D}" dt="2025-08-16T12:42:26.783" v="3139" actId="208"/>
          <ac:spMkLst>
            <pc:docMk/>
            <pc:sldMk cId="1171735809" sldId="2147480273"/>
            <ac:spMk id="104" creationId="{A1B29A25-6584-145B-1CA7-8CB2B2CF4E47}"/>
          </ac:spMkLst>
        </pc:spChg>
        <pc:spChg chg="mod">
          <ac:chgData name="John Deardurff" userId="1176b27f-6749-4904-a052-7c732238bc52" providerId="ADAL" clId="{BAFADBF3-01A9-4B90-9BE7-23C9AA63C48D}" dt="2025-08-16T12:42:26.783" v="3139" actId="208"/>
          <ac:spMkLst>
            <pc:docMk/>
            <pc:sldMk cId="1171735809" sldId="2147480273"/>
            <ac:spMk id="105" creationId="{9B253342-1550-6512-04BB-579847955838}"/>
          </ac:spMkLst>
        </pc:spChg>
        <pc:grpChg chg="mod ord">
          <ac:chgData name="John Deardurff" userId="1176b27f-6749-4904-a052-7c732238bc52" providerId="ADAL" clId="{BAFADBF3-01A9-4B90-9BE7-23C9AA63C48D}" dt="2025-08-16T08:40:34.017" v="2665" actId="167"/>
          <ac:grpSpMkLst>
            <pc:docMk/>
            <pc:sldMk cId="1171735809" sldId="2147480273"/>
            <ac:grpSpMk id="3" creationId="{AF958FDC-1BBA-6F90-BD32-64BC9CF2B304}"/>
          </ac:grpSpMkLst>
        </pc:grpChg>
        <pc:grpChg chg="mod ord">
          <ac:chgData name="John Deardurff" userId="1176b27f-6749-4904-a052-7c732238bc52" providerId="ADAL" clId="{BAFADBF3-01A9-4B90-9BE7-23C9AA63C48D}" dt="2025-08-16T08:40:34.017" v="2665" actId="167"/>
          <ac:grpSpMkLst>
            <pc:docMk/>
            <pc:sldMk cId="1171735809" sldId="2147480273"/>
            <ac:grpSpMk id="8" creationId="{834495E9-EA23-7283-047A-9C37FB51BF66}"/>
          </ac:grpSpMkLst>
        </pc:grpChg>
        <pc:grpChg chg="mod">
          <ac:chgData name="John Deardurff" userId="1176b27f-6749-4904-a052-7c732238bc52" providerId="ADAL" clId="{BAFADBF3-01A9-4B90-9BE7-23C9AA63C48D}" dt="2025-08-16T08:34:13.636" v="2613" actId="1076"/>
          <ac:grpSpMkLst>
            <pc:docMk/>
            <pc:sldMk cId="1171735809" sldId="2147480273"/>
            <ac:grpSpMk id="9" creationId="{B92D9F91-0939-879B-0567-07ADD32959D8}"/>
          </ac:grpSpMkLst>
        </pc:grpChg>
        <pc:grpChg chg="add del">
          <ac:chgData name="John Deardurff" userId="1176b27f-6749-4904-a052-7c732238bc52" providerId="ADAL" clId="{BAFADBF3-01A9-4B90-9BE7-23C9AA63C48D}" dt="2025-08-16T08:40:31.642" v="2659" actId="478"/>
          <ac:grpSpMkLst>
            <pc:docMk/>
            <pc:sldMk cId="1171735809" sldId="2147480273"/>
            <ac:grpSpMk id="14" creationId="{BA3091E7-7CBA-EC62-5009-09D30F21C6BF}"/>
          </ac:grpSpMkLst>
        </pc:grpChg>
        <pc:grpChg chg="add del">
          <ac:chgData name="John Deardurff" userId="1176b27f-6749-4904-a052-7c732238bc52" providerId="ADAL" clId="{BAFADBF3-01A9-4B90-9BE7-23C9AA63C48D}" dt="2025-08-16T08:40:32.436" v="2661" actId="478"/>
          <ac:grpSpMkLst>
            <pc:docMk/>
            <pc:sldMk cId="1171735809" sldId="2147480273"/>
            <ac:grpSpMk id="17" creationId="{B1A49090-5284-7B97-A232-C071B14CDB76}"/>
          </ac:grpSpMkLst>
        </pc:grpChg>
        <pc:grpChg chg="del mod">
          <ac:chgData name="John Deardurff" userId="1176b27f-6749-4904-a052-7c732238bc52" providerId="ADAL" clId="{BAFADBF3-01A9-4B90-9BE7-23C9AA63C48D}" dt="2025-08-16T08:48:59.384" v="2682" actId="165"/>
          <ac:grpSpMkLst>
            <pc:docMk/>
            <pc:sldMk cId="1171735809" sldId="2147480273"/>
            <ac:grpSpMk id="41" creationId="{3990A313-8646-F462-76E3-A69170D64980}"/>
          </ac:grpSpMkLst>
        </pc:grpChg>
        <pc:grpChg chg="topLvl">
          <ac:chgData name="John Deardurff" userId="1176b27f-6749-4904-a052-7c732238bc52" providerId="ADAL" clId="{BAFADBF3-01A9-4B90-9BE7-23C9AA63C48D}" dt="2025-08-16T08:48:59.384" v="2682" actId="165"/>
          <ac:grpSpMkLst>
            <pc:docMk/>
            <pc:sldMk cId="1171735809" sldId="2147480273"/>
            <ac:grpSpMk id="42" creationId="{26E01525-FFEB-25AE-1864-AB3E0FFA5F2F}"/>
          </ac:grpSpMkLst>
        </pc:grpChg>
        <pc:grpChg chg="add">
          <ac:chgData name="John Deardurff" userId="1176b27f-6749-4904-a052-7c732238bc52" providerId="ADAL" clId="{BAFADBF3-01A9-4B90-9BE7-23C9AA63C48D}" dt="2025-08-16T08:49:27.762" v="2688" actId="338"/>
          <ac:grpSpMkLst>
            <pc:docMk/>
            <pc:sldMk cId="1171735809" sldId="2147480273"/>
            <ac:grpSpMk id="56" creationId="{40F448A4-28E5-7877-35F8-201BC2F57871}"/>
          </ac:grpSpMkLst>
        </pc:grpChg>
        <pc:graphicFrameChg chg="mod modGraphic">
          <ac:chgData name="John Deardurff" userId="1176b27f-6749-4904-a052-7c732238bc52" providerId="ADAL" clId="{BAFADBF3-01A9-4B90-9BE7-23C9AA63C48D}" dt="2025-08-16T08:49:18.981" v="2687" actId="1035"/>
          <ac:graphicFrameMkLst>
            <pc:docMk/>
            <pc:sldMk cId="1171735809" sldId="2147480273"/>
            <ac:graphicFrameMk id="26" creationId="{4318DD89-6DB9-9864-8DD7-808A7342DD43}"/>
          </ac:graphicFrameMkLst>
        </pc:graphicFrameChg>
        <pc:picChg chg="del">
          <ac:chgData name="John Deardurff" userId="1176b27f-6749-4904-a052-7c732238bc52" providerId="ADAL" clId="{BAFADBF3-01A9-4B90-9BE7-23C9AA63C48D}" dt="2025-08-16T08:27:43.719" v="2470" actId="478"/>
          <ac:picMkLst>
            <pc:docMk/>
            <pc:sldMk cId="1171735809" sldId="2147480273"/>
            <ac:picMk id="10" creationId="{8A8BBA4D-5C6C-4392-4FB5-C958C0CC814A}"/>
          </ac:picMkLst>
        </pc:picChg>
        <pc:picChg chg="mod">
          <ac:chgData name="John Deardurff" userId="1176b27f-6749-4904-a052-7c732238bc52" providerId="ADAL" clId="{BAFADBF3-01A9-4B90-9BE7-23C9AA63C48D}" dt="2025-08-16T08:40:33.638" v="2664" actId="207"/>
          <ac:picMkLst>
            <pc:docMk/>
            <pc:sldMk cId="1171735809" sldId="2147480273"/>
            <ac:picMk id="11" creationId="{0C17670F-547A-5BC5-8D26-FA80C96FBECB}"/>
          </ac:picMkLst>
        </pc:picChg>
        <pc:picChg chg="mod">
          <ac:chgData name="John Deardurff" userId="1176b27f-6749-4904-a052-7c732238bc52" providerId="ADAL" clId="{BAFADBF3-01A9-4B90-9BE7-23C9AA63C48D}" dt="2025-08-16T08:40:31.642" v="2659" actId="478"/>
          <ac:picMkLst>
            <pc:docMk/>
            <pc:sldMk cId="1171735809" sldId="2147480273"/>
            <ac:picMk id="16" creationId="{6C6B0F10-2EBD-9F5C-874B-ADE5EEA77E2C}"/>
          </ac:picMkLst>
        </pc:picChg>
        <pc:picChg chg="add del mod">
          <ac:chgData name="John Deardurff" userId="1176b27f-6749-4904-a052-7c732238bc52" providerId="ADAL" clId="{BAFADBF3-01A9-4B90-9BE7-23C9AA63C48D}" dt="2025-08-16T08:40:32.436" v="2661" actId="478"/>
          <ac:picMkLst>
            <pc:docMk/>
            <pc:sldMk cId="1171735809" sldId="2147480273"/>
            <ac:picMk id="19" creationId="{5214A0E4-5BEB-65D4-1F6F-25FF9BFA4119}"/>
          </ac:picMkLst>
        </pc:picChg>
        <pc:picChg chg="add mod">
          <ac:chgData name="John Deardurff" userId="1176b27f-6749-4904-a052-7c732238bc52" providerId="ADAL" clId="{BAFADBF3-01A9-4B90-9BE7-23C9AA63C48D}" dt="2025-08-16T08:37:41.915" v="2634" actId="207"/>
          <ac:picMkLst>
            <pc:docMk/>
            <pc:sldMk cId="1171735809" sldId="2147480273"/>
            <ac:picMk id="23" creationId="{B16D844E-2D1A-527E-6EDE-7CAD1CC59B2E}"/>
          </ac:picMkLst>
        </pc:picChg>
        <pc:picChg chg="add mod">
          <ac:chgData name="John Deardurff" userId="1176b27f-6749-4904-a052-7c732238bc52" providerId="ADAL" clId="{BAFADBF3-01A9-4B90-9BE7-23C9AA63C48D}" dt="2025-08-16T08:38:13.965" v="2641" actId="1076"/>
          <ac:picMkLst>
            <pc:docMk/>
            <pc:sldMk cId="1171735809" sldId="2147480273"/>
            <ac:picMk id="31" creationId="{6228D534-C9A0-CBF6-99AB-8A69C34FAFCA}"/>
          </ac:picMkLst>
        </pc:picChg>
        <pc:picChg chg="add mod">
          <ac:chgData name="John Deardurff" userId="1176b27f-6749-4904-a052-7c732238bc52" providerId="ADAL" clId="{BAFADBF3-01A9-4B90-9BE7-23C9AA63C48D}" dt="2025-08-16T08:38:19.782" v="2642" actId="1076"/>
          <ac:picMkLst>
            <pc:docMk/>
            <pc:sldMk cId="1171735809" sldId="2147480273"/>
            <ac:picMk id="33" creationId="{A019E093-3806-1548-ACE8-E592D4DA9F8C}"/>
          </ac:picMkLst>
        </pc:picChg>
        <pc:picChg chg="add mod">
          <ac:chgData name="John Deardurff" userId="1176b27f-6749-4904-a052-7c732238bc52" providerId="ADAL" clId="{BAFADBF3-01A9-4B90-9BE7-23C9AA63C48D}" dt="2025-08-16T08:37:41.915" v="2634" actId="207"/>
          <ac:picMkLst>
            <pc:docMk/>
            <pc:sldMk cId="1171735809" sldId="2147480273"/>
            <ac:picMk id="35" creationId="{79323EBC-5FF5-EC5C-7F7D-F036D41AB4A3}"/>
          </ac:picMkLst>
        </pc:picChg>
        <pc:picChg chg="add mod">
          <ac:chgData name="John Deardurff" userId="1176b27f-6749-4904-a052-7c732238bc52" providerId="ADAL" clId="{BAFADBF3-01A9-4B90-9BE7-23C9AA63C48D}" dt="2025-08-16T08:37:41.915" v="2634" actId="207"/>
          <ac:picMkLst>
            <pc:docMk/>
            <pc:sldMk cId="1171735809" sldId="2147480273"/>
            <ac:picMk id="37" creationId="{BD045A96-568E-3426-968A-1AAE7E699A35}"/>
          </ac:picMkLst>
        </pc:picChg>
        <pc:picChg chg="topLvl">
          <ac:chgData name="John Deardurff" userId="1176b27f-6749-4904-a052-7c732238bc52" providerId="ADAL" clId="{BAFADBF3-01A9-4B90-9BE7-23C9AA63C48D}" dt="2025-08-16T08:48:59.384" v="2682" actId="165"/>
          <ac:picMkLst>
            <pc:docMk/>
            <pc:sldMk cId="1171735809" sldId="2147480273"/>
            <ac:picMk id="43" creationId="{24FAF93E-BD1A-2484-72AD-D2771E63227D}"/>
          </ac:picMkLst>
        </pc:picChg>
        <pc:picChg chg="topLvl">
          <ac:chgData name="John Deardurff" userId="1176b27f-6749-4904-a052-7c732238bc52" providerId="ADAL" clId="{BAFADBF3-01A9-4B90-9BE7-23C9AA63C48D}" dt="2025-08-16T08:48:59.384" v="2682" actId="165"/>
          <ac:picMkLst>
            <pc:docMk/>
            <pc:sldMk cId="1171735809" sldId="2147480273"/>
            <ac:picMk id="44" creationId="{5ED41A83-6F90-9F45-5D1D-527102F6B564}"/>
          </ac:picMkLst>
        </pc:picChg>
        <pc:picChg chg="topLvl">
          <ac:chgData name="John Deardurff" userId="1176b27f-6749-4904-a052-7c732238bc52" providerId="ADAL" clId="{BAFADBF3-01A9-4B90-9BE7-23C9AA63C48D}" dt="2025-08-16T08:48:59.384" v="2682" actId="165"/>
          <ac:picMkLst>
            <pc:docMk/>
            <pc:sldMk cId="1171735809" sldId="2147480273"/>
            <ac:picMk id="45" creationId="{7FC878E4-53CB-B187-547C-63E7A45EF89D}"/>
          </ac:picMkLst>
        </pc:picChg>
        <pc:picChg chg="topLvl">
          <ac:chgData name="John Deardurff" userId="1176b27f-6749-4904-a052-7c732238bc52" providerId="ADAL" clId="{BAFADBF3-01A9-4B90-9BE7-23C9AA63C48D}" dt="2025-08-16T08:48:59.384" v="2682" actId="165"/>
          <ac:picMkLst>
            <pc:docMk/>
            <pc:sldMk cId="1171735809" sldId="2147480273"/>
            <ac:picMk id="46" creationId="{03AE08CB-0C02-3D94-4A4F-C6C259EAE316}"/>
          </ac:picMkLst>
        </pc:picChg>
        <pc:cxnChg chg="mod">
          <ac:chgData name="John Deardurff" userId="1176b27f-6749-4904-a052-7c732238bc52" providerId="ADAL" clId="{BAFADBF3-01A9-4B90-9BE7-23C9AA63C48D}" dt="2025-08-16T08:49:18.981" v="2687" actId="1035"/>
          <ac:cxnSpMkLst>
            <pc:docMk/>
            <pc:sldMk cId="1171735809" sldId="2147480273"/>
            <ac:cxnSpMk id="58" creationId="{DFFB018B-6A22-349D-149A-51528452546C}"/>
          </ac:cxnSpMkLst>
        </pc:cxnChg>
      </pc:sldChg>
      <pc:sldChg chg="add del">
        <pc:chgData name="John Deardurff" userId="1176b27f-6749-4904-a052-7c732238bc52" providerId="ADAL" clId="{BAFADBF3-01A9-4B90-9BE7-23C9AA63C48D}" dt="2025-08-16T06:00:40.996" v="195" actId="47"/>
        <pc:sldMkLst>
          <pc:docMk/>
          <pc:sldMk cId="630482913" sldId="2147480294"/>
        </pc:sldMkLst>
      </pc:sldChg>
      <pc:sldChg chg="add del">
        <pc:chgData name="John Deardurff" userId="1176b27f-6749-4904-a052-7c732238bc52" providerId="ADAL" clId="{BAFADBF3-01A9-4B90-9BE7-23C9AA63C48D}" dt="2025-08-16T06:51:52.733" v="737" actId="47"/>
        <pc:sldMkLst>
          <pc:docMk/>
          <pc:sldMk cId="3835077945" sldId="2147480295"/>
        </pc:sldMkLst>
      </pc:sldChg>
      <pc:sldChg chg="add del">
        <pc:chgData name="John Deardurff" userId="1176b27f-6749-4904-a052-7c732238bc52" providerId="ADAL" clId="{BAFADBF3-01A9-4B90-9BE7-23C9AA63C48D}" dt="2025-08-16T06:51:51.724" v="736" actId="47"/>
        <pc:sldMkLst>
          <pc:docMk/>
          <pc:sldMk cId="881488367" sldId="2147480296"/>
        </pc:sldMkLst>
      </pc:sldChg>
      <pc:sldChg chg="addSp delSp modSp add mod ord modNotesTx">
        <pc:chgData name="John Deardurff" userId="1176b27f-6749-4904-a052-7c732238bc52" providerId="ADAL" clId="{BAFADBF3-01A9-4B90-9BE7-23C9AA63C48D}" dt="2025-08-16T07:16:12.832" v="979" actId="20577"/>
        <pc:sldMkLst>
          <pc:docMk/>
          <pc:sldMk cId="706763833" sldId="2147480297"/>
        </pc:sldMkLst>
        <pc:spChg chg="mod">
          <ac:chgData name="John Deardurff" userId="1176b27f-6749-4904-a052-7c732238bc52" providerId="ADAL" clId="{BAFADBF3-01A9-4B90-9BE7-23C9AA63C48D}" dt="2025-08-16T07:16:12.832" v="979" actId="20577"/>
          <ac:spMkLst>
            <pc:docMk/>
            <pc:sldMk cId="706763833" sldId="2147480297"/>
            <ac:spMk id="2" creationId="{39A20CB5-CCA2-95BF-A924-AB325D310237}"/>
          </ac:spMkLst>
        </pc:spChg>
        <pc:spChg chg="del">
          <ac:chgData name="John Deardurff" userId="1176b27f-6749-4904-a052-7c732238bc52" providerId="ADAL" clId="{BAFADBF3-01A9-4B90-9BE7-23C9AA63C48D}" dt="2025-08-16T06:13:58.947" v="205" actId="478"/>
          <ac:spMkLst>
            <pc:docMk/>
            <pc:sldMk cId="706763833" sldId="2147480297"/>
            <ac:spMk id="14" creationId="{E2B84B4F-564D-43AF-9929-125836082E0B}"/>
          </ac:spMkLst>
        </pc:spChg>
        <pc:spChg chg="del">
          <ac:chgData name="John Deardurff" userId="1176b27f-6749-4904-a052-7c732238bc52" providerId="ADAL" clId="{BAFADBF3-01A9-4B90-9BE7-23C9AA63C48D}" dt="2025-08-16T06:13:58.947" v="205" actId="478"/>
          <ac:spMkLst>
            <pc:docMk/>
            <pc:sldMk cId="706763833" sldId="2147480297"/>
            <ac:spMk id="15" creationId="{30FFBF3B-F5A0-F8B9-B938-29F62873B126}"/>
          </ac:spMkLst>
        </pc:spChg>
        <pc:spChg chg="del">
          <ac:chgData name="John Deardurff" userId="1176b27f-6749-4904-a052-7c732238bc52" providerId="ADAL" clId="{BAFADBF3-01A9-4B90-9BE7-23C9AA63C48D}" dt="2025-08-16T06:13:58.947" v="205" actId="478"/>
          <ac:spMkLst>
            <pc:docMk/>
            <pc:sldMk cId="706763833" sldId="2147480297"/>
            <ac:spMk id="16" creationId="{D726A657-5529-9169-5DF6-877FD93D9622}"/>
          </ac:spMkLst>
        </pc:spChg>
        <pc:spChg chg="del">
          <ac:chgData name="John Deardurff" userId="1176b27f-6749-4904-a052-7c732238bc52" providerId="ADAL" clId="{BAFADBF3-01A9-4B90-9BE7-23C9AA63C48D}" dt="2025-08-16T06:13:58.947" v="205" actId="478"/>
          <ac:spMkLst>
            <pc:docMk/>
            <pc:sldMk cId="706763833" sldId="2147480297"/>
            <ac:spMk id="23" creationId="{4457BB89-F0F9-E9C3-9046-64FA9373C1CF}"/>
          </ac:spMkLst>
        </pc:spChg>
        <pc:spChg chg="del">
          <ac:chgData name="John Deardurff" userId="1176b27f-6749-4904-a052-7c732238bc52" providerId="ADAL" clId="{BAFADBF3-01A9-4B90-9BE7-23C9AA63C48D}" dt="2025-08-16T06:13:58.947" v="205" actId="478"/>
          <ac:spMkLst>
            <pc:docMk/>
            <pc:sldMk cId="706763833" sldId="2147480297"/>
            <ac:spMk id="24" creationId="{4377B0FE-B78B-B314-BC17-F133B7CC18BD}"/>
          </ac:spMkLst>
        </pc:spChg>
        <pc:spChg chg="del">
          <ac:chgData name="John Deardurff" userId="1176b27f-6749-4904-a052-7c732238bc52" providerId="ADAL" clId="{BAFADBF3-01A9-4B90-9BE7-23C9AA63C48D}" dt="2025-08-16T06:13:58.947" v="205" actId="478"/>
          <ac:spMkLst>
            <pc:docMk/>
            <pc:sldMk cId="706763833" sldId="2147480297"/>
            <ac:spMk id="26" creationId="{50362BDA-6CAF-F563-9AB8-4B7FAEF590BA}"/>
          </ac:spMkLst>
        </pc:spChg>
        <pc:spChg chg="del">
          <ac:chgData name="John Deardurff" userId="1176b27f-6749-4904-a052-7c732238bc52" providerId="ADAL" clId="{BAFADBF3-01A9-4B90-9BE7-23C9AA63C48D}" dt="2025-08-16T06:13:58.947" v="205" actId="478"/>
          <ac:spMkLst>
            <pc:docMk/>
            <pc:sldMk cId="706763833" sldId="2147480297"/>
            <ac:spMk id="31" creationId="{9DA70F34-86C1-90F6-AF2A-35C71909641B}"/>
          </ac:spMkLst>
        </pc:spChg>
        <pc:spChg chg="del">
          <ac:chgData name="John Deardurff" userId="1176b27f-6749-4904-a052-7c732238bc52" providerId="ADAL" clId="{BAFADBF3-01A9-4B90-9BE7-23C9AA63C48D}" dt="2025-08-16T06:13:58.947" v="205" actId="478"/>
          <ac:spMkLst>
            <pc:docMk/>
            <pc:sldMk cId="706763833" sldId="2147480297"/>
            <ac:spMk id="32" creationId="{0C1C63F0-5F8C-8AD3-1B4D-BD1326E786B6}"/>
          </ac:spMkLst>
        </pc:spChg>
        <pc:spChg chg="del">
          <ac:chgData name="John Deardurff" userId="1176b27f-6749-4904-a052-7c732238bc52" providerId="ADAL" clId="{BAFADBF3-01A9-4B90-9BE7-23C9AA63C48D}" dt="2025-08-16T06:13:58.947" v="205" actId="478"/>
          <ac:spMkLst>
            <pc:docMk/>
            <pc:sldMk cId="706763833" sldId="2147480297"/>
            <ac:spMk id="34" creationId="{8E4A98CD-92E4-4D42-2C96-615872337C8F}"/>
          </ac:spMkLst>
        </pc:spChg>
        <pc:spChg chg="del">
          <ac:chgData name="John Deardurff" userId="1176b27f-6749-4904-a052-7c732238bc52" providerId="ADAL" clId="{BAFADBF3-01A9-4B90-9BE7-23C9AA63C48D}" dt="2025-08-16T06:13:58.947" v="205" actId="478"/>
          <ac:spMkLst>
            <pc:docMk/>
            <pc:sldMk cId="706763833" sldId="2147480297"/>
            <ac:spMk id="35" creationId="{C4261A87-D5FC-D74B-03CC-7DA1AA20DA0B}"/>
          </ac:spMkLst>
        </pc:spChg>
        <pc:picChg chg="add mod">
          <ac:chgData name="John Deardurff" userId="1176b27f-6749-4904-a052-7c732238bc52" providerId="ADAL" clId="{BAFADBF3-01A9-4B90-9BE7-23C9AA63C48D}" dt="2025-08-16T06:14:37.284" v="211" actId="14100"/>
          <ac:picMkLst>
            <pc:docMk/>
            <pc:sldMk cId="706763833" sldId="2147480297"/>
            <ac:picMk id="17" creationId="{B2926709-66F0-8C5D-88CB-0F3CCD97BECB}"/>
          </ac:picMkLst>
        </pc:picChg>
      </pc:sldChg>
      <pc:sldChg chg="addSp delSp modSp add del mod">
        <pc:chgData name="John Deardurff" userId="1176b27f-6749-4904-a052-7c732238bc52" providerId="ADAL" clId="{BAFADBF3-01A9-4B90-9BE7-23C9AA63C48D}" dt="2025-08-16T06:23:37.625" v="317" actId="47"/>
        <pc:sldMkLst>
          <pc:docMk/>
          <pc:sldMk cId="2732739026" sldId="2147480298"/>
        </pc:sldMkLst>
        <pc:spChg chg="mod">
          <ac:chgData name="John Deardurff" userId="1176b27f-6749-4904-a052-7c732238bc52" providerId="ADAL" clId="{BAFADBF3-01A9-4B90-9BE7-23C9AA63C48D}" dt="2025-08-16T06:16:18.627" v="242"/>
          <ac:spMkLst>
            <pc:docMk/>
            <pc:sldMk cId="2732739026" sldId="2147480298"/>
            <ac:spMk id="2" creationId="{9B180BE7-DCCB-8080-3437-750534218EEA}"/>
          </ac:spMkLst>
        </pc:spChg>
        <pc:spChg chg="add del mod">
          <ac:chgData name="John Deardurff" userId="1176b27f-6749-4904-a052-7c732238bc52" providerId="ADAL" clId="{BAFADBF3-01A9-4B90-9BE7-23C9AA63C48D}" dt="2025-08-16T06:16:35.020" v="243" actId="12084"/>
          <ac:spMkLst>
            <pc:docMk/>
            <pc:sldMk cId="2732739026" sldId="2147480298"/>
            <ac:spMk id="3" creationId="{C9AAE992-C0FC-196A-E6C7-1BD671E25636}"/>
          </ac:spMkLst>
        </pc:spChg>
        <pc:spChg chg="del">
          <ac:chgData name="John Deardurff" userId="1176b27f-6749-4904-a052-7c732238bc52" providerId="ADAL" clId="{BAFADBF3-01A9-4B90-9BE7-23C9AA63C48D}" dt="2025-08-16T06:15:51.954" v="240" actId="478"/>
          <ac:spMkLst>
            <pc:docMk/>
            <pc:sldMk cId="2732739026" sldId="2147480298"/>
            <ac:spMk id="14" creationId="{53212481-50E5-DA5B-BEC5-9726640F35E4}"/>
          </ac:spMkLst>
        </pc:spChg>
        <pc:spChg chg="del">
          <ac:chgData name="John Deardurff" userId="1176b27f-6749-4904-a052-7c732238bc52" providerId="ADAL" clId="{BAFADBF3-01A9-4B90-9BE7-23C9AA63C48D}" dt="2025-08-16T06:15:51.954" v="240" actId="478"/>
          <ac:spMkLst>
            <pc:docMk/>
            <pc:sldMk cId="2732739026" sldId="2147480298"/>
            <ac:spMk id="16" creationId="{40FD9A9F-5DF2-C0AE-0DD3-8EFD5F89ABDB}"/>
          </ac:spMkLst>
        </pc:spChg>
        <pc:spChg chg="del">
          <ac:chgData name="John Deardurff" userId="1176b27f-6749-4904-a052-7c732238bc52" providerId="ADAL" clId="{BAFADBF3-01A9-4B90-9BE7-23C9AA63C48D}" dt="2025-08-16T06:15:51.954" v="240" actId="478"/>
          <ac:spMkLst>
            <pc:docMk/>
            <pc:sldMk cId="2732739026" sldId="2147480298"/>
            <ac:spMk id="23" creationId="{00265AE6-98C5-8DE6-37B4-0691BB2D7442}"/>
          </ac:spMkLst>
        </pc:spChg>
        <pc:spChg chg="del">
          <ac:chgData name="John Deardurff" userId="1176b27f-6749-4904-a052-7c732238bc52" providerId="ADAL" clId="{BAFADBF3-01A9-4B90-9BE7-23C9AA63C48D}" dt="2025-08-16T06:15:51.954" v="240" actId="478"/>
          <ac:spMkLst>
            <pc:docMk/>
            <pc:sldMk cId="2732739026" sldId="2147480298"/>
            <ac:spMk id="24" creationId="{940441D6-F0C9-7309-60EA-30206DF4EDF3}"/>
          </ac:spMkLst>
        </pc:spChg>
        <pc:spChg chg="del">
          <ac:chgData name="John Deardurff" userId="1176b27f-6749-4904-a052-7c732238bc52" providerId="ADAL" clId="{BAFADBF3-01A9-4B90-9BE7-23C9AA63C48D}" dt="2025-08-16T06:15:51.954" v="240" actId="478"/>
          <ac:spMkLst>
            <pc:docMk/>
            <pc:sldMk cId="2732739026" sldId="2147480298"/>
            <ac:spMk id="25" creationId="{167C9F38-78A1-55C0-A69A-90FADE7DCD89}"/>
          </ac:spMkLst>
        </pc:spChg>
        <pc:spChg chg="del">
          <ac:chgData name="John Deardurff" userId="1176b27f-6749-4904-a052-7c732238bc52" providerId="ADAL" clId="{BAFADBF3-01A9-4B90-9BE7-23C9AA63C48D}" dt="2025-08-16T06:15:51.954" v="240" actId="478"/>
          <ac:spMkLst>
            <pc:docMk/>
            <pc:sldMk cId="2732739026" sldId="2147480298"/>
            <ac:spMk id="29" creationId="{B11784EB-E76C-016A-D808-EA14801AADAD}"/>
          </ac:spMkLst>
        </pc:spChg>
        <pc:spChg chg="del">
          <ac:chgData name="John Deardurff" userId="1176b27f-6749-4904-a052-7c732238bc52" providerId="ADAL" clId="{BAFADBF3-01A9-4B90-9BE7-23C9AA63C48D}" dt="2025-08-16T06:15:51.954" v="240" actId="478"/>
          <ac:spMkLst>
            <pc:docMk/>
            <pc:sldMk cId="2732739026" sldId="2147480298"/>
            <ac:spMk id="31" creationId="{1318EEBE-7CC1-4089-989A-7B722E06A601}"/>
          </ac:spMkLst>
        </pc:spChg>
        <pc:spChg chg="del">
          <ac:chgData name="John Deardurff" userId="1176b27f-6749-4904-a052-7c732238bc52" providerId="ADAL" clId="{BAFADBF3-01A9-4B90-9BE7-23C9AA63C48D}" dt="2025-08-16T06:15:51.954" v="240" actId="478"/>
          <ac:spMkLst>
            <pc:docMk/>
            <pc:sldMk cId="2732739026" sldId="2147480298"/>
            <ac:spMk id="34" creationId="{64422B7F-E3F3-5870-C755-6302F9DE45AB}"/>
          </ac:spMkLst>
        </pc:spChg>
        <pc:spChg chg="del">
          <ac:chgData name="John Deardurff" userId="1176b27f-6749-4904-a052-7c732238bc52" providerId="ADAL" clId="{BAFADBF3-01A9-4B90-9BE7-23C9AA63C48D}" dt="2025-08-16T06:15:51.954" v="240" actId="478"/>
          <ac:spMkLst>
            <pc:docMk/>
            <pc:sldMk cId="2732739026" sldId="2147480298"/>
            <ac:spMk id="35" creationId="{845348E0-2078-D0C8-C931-E748C4759E48}"/>
          </ac:spMkLst>
        </pc:spChg>
        <pc:spChg chg="del">
          <ac:chgData name="John Deardurff" userId="1176b27f-6749-4904-a052-7c732238bc52" providerId="ADAL" clId="{BAFADBF3-01A9-4B90-9BE7-23C9AA63C48D}" dt="2025-08-16T06:15:51.954" v="240" actId="478"/>
          <ac:spMkLst>
            <pc:docMk/>
            <pc:sldMk cId="2732739026" sldId="2147480298"/>
            <ac:spMk id="36" creationId="{B7F0BEC5-05C7-3E49-3F84-5B8AF3BC669E}"/>
          </ac:spMkLst>
        </pc:spChg>
        <pc:graphicFrameChg chg="add mod modGraphic">
          <ac:chgData name="John Deardurff" userId="1176b27f-6749-4904-a052-7c732238bc52" providerId="ADAL" clId="{BAFADBF3-01A9-4B90-9BE7-23C9AA63C48D}" dt="2025-08-16T06:18:42.057" v="256" actId="207"/>
          <ac:graphicFrameMkLst>
            <pc:docMk/>
            <pc:sldMk cId="2732739026" sldId="2147480298"/>
            <ac:graphicFrameMk id="17" creationId="{85C75CB3-5ED1-D9CE-ECD9-997D0A381D82}"/>
          </ac:graphicFrameMkLst>
        </pc:graphicFrameChg>
      </pc:sldChg>
      <pc:sldChg chg="addSp delSp modSp add mod">
        <pc:chgData name="John Deardurff" userId="1176b27f-6749-4904-a052-7c732238bc52" providerId="ADAL" clId="{BAFADBF3-01A9-4B90-9BE7-23C9AA63C48D}" dt="2025-08-16T08:52:56.884" v="2775" actId="33524"/>
        <pc:sldMkLst>
          <pc:docMk/>
          <pc:sldMk cId="348702785" sldId="2147480299"/>
        </pc:sldMkLst>
        <pc:spChg chg="add mod">
          <ac:chgData name="John Deardurff" userId="1176b27f-6749-4904-a052-7c732238bc52" providerId="ADAL" clId="{BAFADBF3-01A9-4B90-9BE7-23C9AA63C48D}" dt="2025-08-16T06:22:22.112" v="315" actId="1076"/>
          <ac:spMkLst>
            <pc:docMk/>
            <pc:sldMk cId="348702785" sldId="2147480299"/>
            <ac:spMk id="3" creationId="{6B2C499F-7ECC-DE74-7D49-C5BBEE0DD292}"/>
          </ac:spMkLst>
        </pc:spChg>
        <pc:spChg chg="add mod">
          <ac:chgData name="John Deardurff" userId="1176b27f-6749-4904-a052-7c732238bc52" providerId="ADAL" clId="{BAFADBF3-01A9-4B90-9BE7-23C9AA63C48D}" dt="2025-08-16T08:52:56.884" v="2775" actId="33524"/>
          <ac:spMkLst>
            <pc:docMk/>
            <pc:sldMk cId="348702785" sldId="2147480299"/>
            <ac:spMk id="4" creationId="{7AA4F7CF-D0B9-1583-2743-058EE4222AE4}"/>
          </ac:spMkLst>
        </pc:spChg>
        <pc:spChg chg="add del mod">
          <ac:chgData name="John Deardurff" userId="1176b27f-6749-4904-a052-7c732238bc52" providerId="ADAL" clId="{BAFADBF3-01A9-4B90-9BE7-23C9AA63C48D}" dt="2025-08-16T06:18:00.395" v="254" actId="478"/>
          <ac:spMkLst>
            <pc:docMk/>
            <pc:sldMk cId="348702785" sldId="2147480299"/>
            <ac:spMk id="5" creationId="{04FDA845-C546-1B58-3AA8-6ECCBD07D2F1}"/>
          </ac:spMkLst>
        </pc:spChg>
        <pc:graphicFrameChg chg="del">
          <ac:chgData name="John Deardurff" userId="1176b27f-6749-4904-a052-7c732238bc52" providerId="ADAL" clId="{BAFADBF3-01A9-4B90-9BE7-23C9AA63C48D}" dt="2025-08-16T06:17:05.724" v="245" actId="478"/>
          <ac:graphicFrameMkLst>
            <pc:docMk/>
            <pc:sldMk cId="348702785" sldId="2147480299"/>
            <ac:graphicFrameMk id="17" creationId="{C30346F6-C679-8D05-60AE-2621ED6CF23C}"/>
          </ac:graphicFrameMkLst>
        </pc:graphicFrameChg>
        <pc:cxnChg chg="add del mod">
          <ac:chgData name="John Deardurff" userId="1176b27f-6749-4904-a052-7c732238bc52" providerId="ADAL" clId="{BAFADBF3-01A9-4B90-9BE7-23C9AA63C48D}" dt="2025-08-16T06:17:53.380" v="251" actId="478"/>
          <ac:cxnSpMkLst>
            <pc:docMk/>
            <pc:sldMk cId="348702785" sldId="2147480299"/>
            <ac:cxnSpMk id="6" creationId="{9963918E-7A00-049D-7081-3DA1251852DB}"/>
          </ac:cxnSpMkLst>
        </pc:cxnChg>
      </pc:sldChg>
      <pc:sldChg chg="modSp add del mod">
        <pc:chgData name="John Deardurff" userId="1176b27f-6749-4904-a052-7c732238bc52" providerId="ADAL" clId="{BAFADBF3-01A9-4B90-9BE7-23C9AA63C48D}" dt="2025-08-16T06:33:30.564" v="490" actId="47"/>
        <pc:sldMkLst>
          <pc:docMk/>
          <pc:sldMk cId="1673631028" sldId="2147480300"/>
        </pc:sldMkLst>
        <pc:spChg chg="mod">
          <ac:chgData name="John Deardurff" userId="1176b27f-6749-4904-a052-7c732238bc52" providerId="ADAL" clId="{BAFADBF3-01A9-4B90-9BE7-23C9AA63C48D}" dt="2025-08-16T06:32:35.451" v="486" actId="20577"/>
          <ac:spMkLst>
            <pc:docMk/>
            <pc:sldMk cId="1673631028" sldId="2147480300"/>
            <ac:spMk id="17" creationId="{849572C8-B1AC-A1D7-3961-074311D363A7}"/>
          </ac:spMkLst>
        </pc:spChg>
      </pc:sldChg>
      <pc:sldChg chg="modSp add mod modClrScheme chgLayout">
        <pc:chgData name="John Deardurff" userId="1176b27f-6749-4904-a052-7c732238bc52" providerId="ADAL" clId="{BAFADBF3-01A9-4B90-9BE7-23C9AA63C48D}" dt="2025-08-16T11:58:30.576" v="2945" actId="21"/>
        <pc:sldMkLst>
          <pc:docMk/>
          <pc:sldMk cId="3716717786" sldId="2147480300"/>
        </pc:sldMkLst>
        <pc:spChg chg="mod">
          <ac:chgData name="John Deardurff" userId="1176b27f-6749-4904-a052-7c732238bc52" providerId="ADAL" clId="{BAFADBF3-01A9-4B90-9BE7-23C9AA63C48D}" dt="2025-08-16T11:58:30.576" v="2945" actId="21"/>
          <ac:spMkLst>
            <pc:docMk/>
            <pc:sldMk cId="3716717786" sldId="2147480300"/>
            <ac:spMk id="4" creationId="{F9F92FB1-9836-4FFA-BB98-CAA0BEF92AC5}"/>
          </ac:spMkLst>
        </pc:spChg>
        <pc:spChg chg="mod">
          <ac:chgData name="John Deardurff" userId="1176b27f-6749-4904-a052-7c732238bc52" providerId="ADAL" clId="{BAFADBF3-01A9-4B90-9BE7-23C9AA63C48D}" dt="2025-08-16T06:36:13.108" v="532" actId="1076"/>
          <ac:spMkLst>
            <pc:docMk/>
            <pc:sldMk cId="3716717786" sldId="2147480300"/>
            <ac:spMk id="17" creationId="{CFF28347-B31A-3AAA-6907-8C7E795A92A8}"/>
          </ac:spMkLst>
        </pc:spChg>
      </pc:sldChg>
      <pc:sldChg chg="modSp add mod">
        <pc:chgData name="John Deardurff" userId="1176b27f-6749-4904-a052-7c732238bc52" providerId="ADAL" clId="{BAFADBF3-01A9-4B90-9BE7-23C9AA63C48D}" dt="2025-08-16T06:37:14.730" v="557" actId="20577"/>
        <pc:sldMkLst>
          <pc:docMk/>
          <pc:sldMk cId="3691104288" sldId="2147480301"/>
        </pc:sldMkLst>
        <pc:spChg chg="mod">
          <ac:chgData name="John Deardurff" userId="1176b27f-6749-4904-a052-7c732238bc52" providerId="ADAL" clId="{BAFADBF3-01A9-4B90-9BE7-23C9AA63C48D}" dt="2025-08-16T06:37:08.194" v="541" actId="207"/>
          <ac:spMkLst>
            <pc:docMk/>
            <pc:sldMk cId="3691104288" sldId="2147480301"/>
            <ac:spMk id="4" creationId="{CD3E2DE3-62C4-A740-60F3-900B5F0A2507}"/>
          </ac:spMkLst>
        </pc:spChg>
        <pc:spChg chg="mod">
          <ac:chgData name="John Deardurff" userId="1176b27f-6749-4904-a052-7c732238bc52" providerId="ADAL" clId="{BAFADBF3-01A9-4B90-9BE7-23C9AA63C48D}" dt="2025-08-16T06:37:14.730" v="557" actId="20577"/>
          <ac:spMkLst>
            <pc:docMk/>
            <pc:sldMk cId="3691104288" sldId="2147480301"/>
            <ac:spMk id="17" creationId="{EB4DA0DF-F416-7A45-D575-40A465BDDAED}"/>
          </ac:spMkLst>
        </pc:spChg>
      </pc:sldChg>
      <pc:sldChg chg="add del">
        <pc:chgData name="John Deardurff" userId="1176b27f-6749-4904-a052-7c732238bc52" providerId="ADAL" clId="{BAFADBF3-01A9-4B90-9BE7-23C9AA63C48D}" dt="2025-08-16T06:37:39.917" v="559" actId="47"/>
        <pc:sldMkLst>
          <pc:docMk/>
          <pc:sldMk cId="1903438704" sldId="2147480302"/>
        </pc:sldMkLst>
      </pc:sldChg>
      <pc:sldChg chg="modSp add del mod modClrScheme chgLayout">
        <pc:chgData name="John Deardurff" userId="1176b27f-6749-4904-a052-7c732238bc52" providerId="ADAL" clId="{BAFADBF3-01A9-4B90-9BE7-23C9AA63C48D}" dt="2025-08-16T06:49:42.232" v="690" actId="47"/>
        <pc:sldMkLst>
          <pc:docMk/>
          <pc:sldMk cId="366412908" sldId="2147480303"/>
        </pc:sldMkLst>
        <pc:spChg chg="mod ord">
          <ac:chgData name="John Deardurff" userId="1176b27f-6749-4904-a052-7c732238bc52" providerId="ADAL" clId="{BAFADBF3-01A9-4B90-9BE7-23C9AA63C48D}" dt="2025-08-16T06:40:18.203" v="575" actId="20577"/>
          <ac:spMkLst>
            <pc:docMk/>
            <pc:sldMk cId="366412908" sldId="2147480303"/>
            <ac:spMk id="2" creationId="{ECAAD9E6-C210-5DC8-5E03-92DE19B1672B}"/>
          </ac:spMkLst>
        </pc:spChg>
        <pc:spChg chg="mod ord">
          <ac:chgData name="John Deardurff" userId="1176b27f-6749-4904-a052-7c732238bc52" providerId="ADAL" clId="{BAFADBF3-01A9-4B90-9BE7-23C9AA63C48D}" dt="2025-08-16T06:39:57.980" v="571" actId="1076"/>
          <ac:spMkLst>
            <pc:docMk/>
            <pc:sldMk cId="366412908" sldId="2147480303"/>
            <ac:spMk id="3" creationId="{7F2FB8CC-8C33-A633-DEAB-92305D061B5F}"/>
          </ac:spMkLst>
        </pc:spChg>
      </pc:sldChg>
      <pc:sldChg chg="modSp add mod modClrScheme chgLayout">
        <pc:chgData name="John Deardurff" userId="1176b27f-6749-4904-a052-7c732238bc52" providerId="ADAL" clId="{BAFADBF3-01A9-4B90-9BE7-23C9AA63C48D}" dt="2025-08-16T08:48:02.038" v="2681" actId="1036"/>
        <pc:sldMkLst>
          <pc:docMk/>
          <pc:sldMk cId="181623536" sldId="2147480304"/>
        </pc:sldMkLst>
        <pc:spChg chg="mod ord">
          <ac:chgData name="John Deardurff" userId="1176b27f-6749-4904-a052-7c732238bc52" providerId="ADAL" clId="{BAFADBF3-01A9-4B90-9BE7-23C9AA63C48D}" dt="2025-08-16T06:40:34.877" v="580" actId="20577"/>
          <ac:spMkLst>
            <pc:docMk/>
            <pc:sldMk cId="181623536" sldId="2147480304"/>
            <ac:spMk id="2" creationId="{85DD0882-E750-6E0A-0823-AEB60540929C}"/>
          </ac:spMkLst>
        </pc:spChg>
        <pc:spChg chg="mod">
          <ac:chgData name="John Deardurff" userId="1176b27f-6749-4904-a052-7c732238bc52" providerId="ADAL" clId="{BAFADBF3-01A9-4B90-9BE7-23C9AA63C48D}" dt="2025-08-16T08:48:02.038" v="2681" actId="1036"/>
          <ac:spMkLst>
            <pc:docMk/>
            <pc:sldMk cId="181623536" sldId="2147480304"/>
            <ac:spMk id="5" creationId="{E21BD0D6-B783-B2FA-B729-710B89332043}"/>
          </ac:spMkLst>
        </pc:spChg>
        <pc:spChg chg="mod">
          <ac:chgData name="John Deardurff" userId="1176b27f-6749-4904-a052-7c732238bc52" providerId="ADAL" clId="{BAFADBF3-01A9-4B90-9BE7-23C9AA63C48D}" dt="2025-08-16T08:48:02.038" v="2681" actId="1036"/>
          <ac:spMkLst>
            <pc:docMk/>
            <pc:sldMk cId="181623536" sldId="2147480304"/>
            <ac:spMk id="9" creationId="{76F43969-64D5-9BDC-E5E4-88D9AFA5318C}"/>
          </ac:spMkLst>
        </pc:spChg>
        <pc:spChg chg="mod">
          <ac:chgData name="John Deardurff" userId="1176b27f-6749-4904-a052-7c732238bc52" providerId="ADAL" clId="{BAFADBF3-01A9-4B90-9BE7-23C9AA63C48D}" dt="2025-08-16T08:48:02.038" v="2681" actId="1036"/>
          <ac:spMkLst>
            <pc:docMk/>
            <pc:sldMk cId="181623536" sldId="2147480304"/>
            <ac:spMk id="10" creationId="{193DB774-C959-C3C0-4D52-3C62A0C76070}"/>
          </ac:spMkLst>
        </pc:spChg>
        <pc:spChg chg="mod">
          <ac:chgData name="John Deardurff" userId="1176b27f-6749-4904-a052-7c732238bc52" providerId="ADAL" clId="{BAFADBF3-01A9-4B90-9BE7-23C9AA63C48D}" dt="2025-08-16T06:41:00.774" v="584" actId="208"/>
          <ac:spMkLst>
            <pc:docMk/>
            <pc:sldMk cId="181623536" sldId="2147480304"/>
            <ac:spMk id="11" creationId="{9EB79B2C-57F8-6EAF-EB86-D00374872355}"/>
          </ac:spMkLst>
        </pc:spChg>
        <pc:spChg chg="mod">
          <ac:chgData name="John Deardurff" userId="1176b27f-6749-4904-a052-7c732238bc52" providerId="ADAL" clId="{BAFADBF3-01A9-4B90-9BE7-23C9AA63C48D}" dt="2025-08-16T08:48:02.038" v="2681" actId="1036"/>
          <ac:spMkLst>
            <pc:docMk/>
            <pc:sldMk cId="181623536" sldId="2147480304"/>
            <ac:spMk id="12" creationId="{92BD7B36-233B-4C2B-F578-A7EC34D761A4}"/>
          </ac:spMkLst>
        </pc:spChg>
        <pc:spChg chg="mod">
          <ac:chgData name="John Deardurff" userId="1176b27f-6749-4904-a052-7c732238bc52" providerId="ADAL" clId="{BAFADBF3-01A9-4B90-9BE7-23C9AA63C48D}" dt="2025-08-16T08:48:02.038" v="2681" actId="1036"/>
          <ac:spMkLst>
            <pc:docMk/>
            <pc:sldMk cId="181623536" sldId="2147480304"/>
            <ac:spMk id="13" creationId="{1372FCCE-D769-AE6E-D690-01DEFA23534C}"/>
          </ac:spMkLst>
        </pc:spChg>
        <pc:spChg chg="mod">
          <ac:chgData name="John Deardurff" userId="1176b27f-6749-4904-a052-7c732238bc52" providerId="ADAL" clId="{BAFADBF3-01A9-4B90-9BE7-23C9AA63C48D}" dt="2025-08-16T08:48:02.038" v="2681" actId="1036"/>
          <ac:spMkLst>
            <pc:docMk/>
            <pc:sldMk cId="181623536" sldId="2147480304"/>
            <ac:spMk id="14" creationId="{E5D09B9D-F80C-1A17-60F9-5651BD5DF34D}"/>
          </ac:spMkLst>
        </pc:spChg>
        <pc:spChg chg="mod">
          <ac:chgData name="John Deardurff" userId="1176b27f-6749-4904-a052-7c732238bc52" providerId="ADAL" clId="{BAFADBF3-01A9-4B90-9BE7-23C9AA63C48D}" dt="2025-08-16T08:48:02.038" v="2681" actId="1036"/>
          <ac:spMkLst>
            <pc:docMk/>
            <pc:sldMk cId="181623536" sldId="2147480304"/>
            <ac:spMk id="36" creationId="{E4FF2AC5-80AE-F44D-54F5-398F857390AA}"/>
          </ac:spMkLst>
        </pc:spChg>
        <pc:spChg chg="mod">
          <ac:chgData name="John Deardurff" userId="1176b27f-6749-4904-a052-7c732238bc52" providerId="ADAL" clId="{BAFADBF3-01A9-4B90-9BE7-23C9AA63C48D}" dt="2025-08-16T08:48:02.038" v="2681" actId="1036"/>
          <ac:spMkLst>
            <pc:docMk/>
            <pc:sldMk cId="181623536" sldId="2147480304"/>
            <ac:spMk id="103" creationId="{FCD98DBB-9B79-E2C4-0C18-3B1A0842F888}"/>
          </ac:spMkLst>
        </pc:spChg>
        <pc:spChg chg="mod">
          <ac:chgData name="John Deardurff" userId="1176b27f-6749-4904-a052-7c732238bc52" providerId="ADAL" clId="{BAFADBF3-01A9-4B90-9BE7-23C9AA63C48D}" dt="2025-08-16T08:48:02.038" v="2681" actId="1036"/>
          <ac:spMkLst>
            <pc:docMk/>
            <pc:sldMk cId="181623536" sldId="2147480304"/>
            <ac:spMk id="115" creationId="{EF2502B6-4C66-9FCF-0CC9-9CD608941F3C}"/>
          </ac:spMkLst>
        </pc:spChg>
        <pc:spChg chg="mod">
          <ac:chgData name="John Deardurff" userId="1176b27f-6749-4904-a052-7c732238bc52" providerId="ADAL" clId="{BAFADBF3-01A9-4B90-9BE7-23C9AA63C48D}" dt="2025-08-16T08:48:02.038" v="2681" actId="1036"/>
          <ac:spMkLst>
            <pc:docMk/>
            <pc:sldMk cId="181623536" sldId="2147480304"/>
            <ac:spMk id="117" creationId="{B95922CD-B644-33E2-05B9-CBBEC0071FA0}"/>
          </ac:spMkLst>
        </pc:spChg>
        <pc:cxnChg chg="mod">
          <ac:chgData name="John Deardurff" userId="1176b27f-6749-4904-a052-7c732238bc52" providerId="ADAL" clId="{BAFADBF3-01A9-4B90-9BE7-23C9AA63C48D}" dt="2025-08-16T06:41:00.774" v="584" actId="208"/>
          <ac:cxnSpMkLst>
            <pc:docMk/>
            <pc:sldMk cId="181623536" sldId="2147480304"/>
            <ac:cxnSpMk id="16" creationId="{8C4D8029-7E3D-18B7-9530-046132CBD042}"/>
          </ac:cxnSpMkLst>
        </pc:cxnChg>
      </pc:sldChg>
      <pc:sldChg chg="addSp delSp modSp add mod ord chgLayout modNotesTx">
        <pc:chgData name="John Deardurff" userId="1176b27f-6749-4904-a052-7c732238bc52" providerId="ADAL" clId="{BAFADBF3-01A9-4B90-9BE7-23C9AA63C48D}" dt="2025-08-16T07:46:43.454" v="2026" actId="1036"/>
        <pc:sldMkLst>
          <pc:docMk/>
          <pc:sldMk cId="1652067436" sldId="2147480305"/>
        </pc:sldMkLst>
        <pc:spChg chg="del mod ord">
          <ac:chgData name="John Deardurff" userId="1176b27f-6749-4904-a052-7c732238bc52" providerId="ADAL" clId="{BAFADBF3-01A9-4B90-9BE7-23C9AA63C48D}" dt="2025-08-16T06:43:32.288" v="651" actId="478"/>
          <ac:spMkLst>
            <pc:docMk/>
            <pc:sldMk cId="1652067436" sldId="2147480305"/>
            <ac:spMk id="2" creationId="{E53C8796-092D-A887-6F7C-BC601A205B4A}"/>
          </ac:spMkLst>
        </pc:spChg>
        <pc:spChg chg="mod ord">
          <ac:chgData name="John Deardurff" userId="1176b27f-6749-4904-a052-7c732238bc52" providerId="ADAL" clId="{BAFADBF3-01A9-4B90-9BE7-23C9AA63C48D}" dt="2025-08-16T06:49:59.578" v="717" actId="20577"/>
          <ac:spMkLst>
            <pc:docMk/>
            <pc:sldMk cId="1652067436" sldId="2147480305"/>
            <ac:spMk id="4" creationId="{4BC6491C-2D9F-C8E4-3EB5-6CC2AF057EE0}"/>
          </ac:spMkLst>
        </pc:spChg>
        <pc:spChg chg="add mod">
          <ac:chgData name="John Deardurff" userId="1176b27f-6749-4904-a052-7c732238bc52" providerId="ADAL" clId="{BAFADBF3-01A9-4B90-9BE7-23C9AA63C48D}" dt="2025-08-16T06:42:56.439" v="594" actId="1076"/>
          <ac:spMkLst>
            <pc:docMk/>
            <pc:sldMk cId="1652067436" sldId="2147480305"/>
            <ac:spMk id="9" creationId="{B24BC96D-BDF4-BEBB-76B9-E6E88D3C3165}"/>
          </ac:spMkLst>
        </pc:spChg>
        <pc:spChg chg="add mod">
          <ac:chgData name="John Deardurff" userId="1176b27f-6749-4904-a052-7c732238bc52" providerId="ADAL" clId="{BAFADBF3-01A9-4B90-9BE7-23C9AA63C48D}" dt="2025-08-16T06:43:05.665" v="598" actId="20577"/>
          <ac:spMkLst>
            <pc:docMk/>
            <pc:sldMk cId="1652067436" sldId="2147480305"/>
            <ac:spMk id="10" creationId="{A59D5C23-93B7-E922-B53A-E081E88D0709}"/>
          </ac:spMkLst>
        </pc:spChg>
        <pc:spChg chg="add mod">
          <ac:chgData name="John Deardurff" userId="1176b27f-6749-4904-a052-7c732238bc52" providerId="ADAL" clId="{BAFADBF3-01A9-4B90-9BE7-23C9AA63C48D}" dt="2025-08-16T06:44:43.943" v="654" actId="1076"/>
          <ac:spMkLst>
            <pc:docMk/>
            <pc:sldMk cId="1652067436" sldId="2147480305"/>
            <ac:spMk id="11" creationId="{D7542E38-B21A-4704-0AA7-DC3F7354B052}"/>
          </ac:spMkLst>
        </pc:spChg>
        <pc:spChg chg="add mod">
          <ac:chgData name="John Deardurff" userId="1176b27f-6749-4904-a052-7c732238bc52" providerId="ADAL" clId="{BAFADBF3-01A9-4B90-9BE7-23C9AA63C48D}" dt="2025-08-16T07:46:43.454" v="2026" actId="1036"/>
          <ac:spMkLst>
            <pc:docMk/>
            <pc:sldMk cId="1652067436" sldId="2147480305"/>
            <ac:spMk id="12" creationId="{C6C930C9-701E-F2A7-98C0-A707B9B0FA77}"/>
          </ac:spMkLst>
        </pc:spChg>
        <pc:spChg chg="add mod">
          <ac:chgData name="John Deardurff" userId="1176b27f-6749-4904-a052-7c732238bc52" providerId="ADAL" clId="{BAFADBF3-01A9-4B90-9BE7-23C9AA63C48D}" dt="2025-08-16T06:44:43.943" v="654" actId="1076"/>
          <ac:spMkLst>
            <pc:docMk/>
            <pc:sldMk cId="1652067436" sldId="2147480305"/>
            <ac:spMk id="13" creationId="{A95C7D4A-517E-1D02-CE95-1C780146E2A3}"/>
          </ac:spMkLst>
        </pc:spChg>
        <pc:spChg chg="mod">
          <ac:chgData name="John Deardurff" userId="1176b27f-6749-4904-a052-7c732238bc52" providerId="ADAL" clId="{BAFADBF3-01A9-4B90-9BE7-23C9AA63C48D}" dt="2025-08-16T06:44:18.702" v="652" actId="1076"/>
          <ac:spMkLst>
            <pc:docMk/>
            <pc:sldMk cId="1652067436" sldId="2147480305"/>
            <ac:spMk id="20" creationId="{E621757B-F767-BFD9-44FB-A66A776495D7}"/>
          </ac:spMkLst>
        </pc:spChg>
        <pc:spChg chg="add mod">
          <ac:chgData name="John Deardurff" userId="1176b27f-6749-4904-a052-7c732238bc52" providerId="ADAL" clId="{BAFADBF3-01A9-4B90-9BE7-23C9AA63C48D}" dt="2025-08-16T07:41:44.976" v="2023" actId="14100"/>
          <ac:spMkLst>
            <pc:docMk/>
            <pc:sldMk cId="1652067436" sldId="2147480305"/>
            <ac:spMk id="32" creationId="{8F46B87C-F32A-B0C9-3BA8-082A9958257C}"/>
          </ac:spMkLst>
        </pc:spChg>
        <pc:grpChg chg="add mod">
          <ac:chgData name="John Deardurff" userId="1176b27f-6749-4904-a052-7c732238bc52" providerId="ADAL" clId="{BAFADBF3-01A9-4B90-9BE7-23C9AA63C48D}" dt="2025-08-16T07:41:08.752" v="1979" actId="1076"/>
          <ac:grpSpMkLst>
            <pc:docMk/>
            <pc:sldMk cId="1652067436" sldId="2147480305"/>
            <ac:grpSpMk id="33" creationId="{4E14C030-C09A-4FAA-D6AE-883E72E32626}"/>
          </ac:grpSpMkLst>
        </pc:grpChg>
        <pc:cxnChg chg="add mod">
          <ac:chgData name="John Deardurff" userId="1176b27f-6749-4904-a052-7c732238bc52" providerId="ADAL" clId="{BAFADBF3-01A9-4B90-9BE7-23C9AA63C48D}" dt="2025-08-16T06:44:43.943" v="654" actId="1076"/>
          <ac:cxnSpMkLst>
            <pc:docMk/>
            <pc:sldMk cId="1652067436" sldId="2147480305"/>
            <ac:cxnSpMk id="14" creationId="{693EF18C-5A58-4F16-9270-232589F68672}"/>
          </ac:cxnSpMkLst>
        </pc:cxnChg>
      </pc:sldChg>
      <pc:sldChg chg="modSp add mod modClrScheme chgLayout">
        <pc:chgData name="John Deardurff" userId="1176b27f-6749-4904-a052-7c732238bc52" providerId="ADAL" clId="{BAFADBF3-01A9-4B90-9BE7-23C9AA63C48D}" dt="2025-08-16T08:22:07.211" v="2456" actId="20577"/>
        <pc:sldMkLst>
          <pc:docMk/>
          <pc:sldMk cId="2007753649" sldId="2147480306"/>
        </pc:sldMkLst>
        <pc:spChg chg="mod ord">
          <ac:chgData name="John Deardurff" userId="1176b27f-6749-4904-a052-7c732238bc52" providerId="ADAL" clId="{BAFADBF3-01A9-4B90-9BE7-23C9AA63C48D}" dt="2025-08-16T08:21:49.663" v="2454" actId="1076"/>
          <ac:spMkLst>
            <pc:docMk/>
            <pc:sldMk cId="2007753649" sldId="2147480306"/>
            <ac:spMk id="2" creationId="{A667E07B-CB2C-C955-28B7-C725CEFAE88C}"/>
          </ac:spMkLst>
        </pc:spChg>
        <pc:spChg chg="mod ord">
          <ac:chgData name="John Deardurff" userId="1176b27f-6749-4904-a052-7c732238bc52" providerId="ADAL" clId="{BAFADBF3-01A9-4B90-9BE7-23C9AA63C48D}" dt="2025-08-16T08:22:07.211" v="2456" actId="20577"/>
          <ac:spMkLst>
            <pc:docMk/>
            <pc:sldMk cId="2007753649" sldId="2147480306"/>
            <ac:spMk id="9" creationId="{4E4B585F-A7ED-6E56-775A-8768FD82759B}"/>
          </ac:spMkLst>
        </pc:spChg>
        <pc:spChg chg="mod">
          <ac:chgData name="John Deardurff" userId="1176b27f-6749-4904-a052-7c732238bc52" providerId="ADAL" clId="{BAFADBF3-01A9-4B90-9BE7-23C9AA63C48D}" dt="2025-08-16T08:21:49.663" v="2454" actId="1076"/>
          <ac:spMkLst>
            <pc:docMk/>
            <pc:sldMk cId="2007753649" sldId="2147480306"/>
            <ac:spMk id="14" creationId="{55380CF4-C390-1F6A-ADE0-DD0E6CF3EA4E}"/>
          </ac:spMkLst>
        </pc:spChg>
        <pc:spChg chg="mod">
          <ac:chgData name="John Deardurff" userId="1176b27f-6749-4904-a052-7c732238bc52" providerId="ADAL" clId="{BAFADBF3-01A9-4B90-9BE7-23C9AA63C48D}" dt="2025-08-16T08:21:49.663" v="2454" actId="1076"/>
          <ac:spMkLst>
            <pc:docMk/>
            <pc:sldMk cId="2007753649" sldId="2147480306"/>
            <ac:spMk id="15" creationId="{86F08DD8-F242-7144-6ABB-5C34FEE28376}"/>
          </ac:spMkLst>
        </pc:spChg>
        <pc:spChg chg="mod">
          <ac:chgData name="John Deardurff" userId="1176b27f-6749-4904-a052-7c732238bc52" providerId="ADAL" clId="{BAFADBF3-01A9-4B90-9BE7-23C9AA63C48D}" dt="2025-08-16T08:21:49.663" v="2454" actId="1076"/>
          <ac:spMkLst>
            <pc:docMk/>
            <pc:sldMk cId="2007753649" sldId="2147480306"/>
            <ac:spMk id="16" creationId="{A8382015-E770-241F-1461-C3A14C50169C}"/>
          </ac:spMkLst>
        </pc:spChg>
        <pc:spChg chg="mod">
          <ac:chgData name="John Deardurff" userId="1176b27f-6749-4904-a052-7c732238bc52" providerId="ADAL" clId="{BAFADBF3-01A9-4B90-9BE7-23C9AA63C48D}" dt="2025-08-16T08:21:49.663" v="2454" actId="1076"/>
          <ac:spMkLst>
            <pc:docMk/>
            <pc:sldMk cId="2007753649" sldId="2147480306"/>
            <ac:spMk id="17" creationId="{923CBD4A-28C8-84E9-7D34-8AAE056A1847}"/>
          </ac:spMkLst>
        </pc:spChg>
        <pc:grpChg chg="mod">
          <ac:chgData name="John Deardurff" userId="1176b27f-6749-4904-a052-7c732238bc52" providerId="ADAL" clId="{BAFADBF3-01A9-4B90-9BE7-23C9AA63C48D}" dt="2025-08-16T08:21:49.663" v="2454" actId="1076"/>
          <ac:grpSpMkLst>
            <pc:docMk/>
            <pc:sldMk cId="2007753649" sldId="2147480306"/>
            <ac:grpSpMk id="39" creationId="{9A57D2DE-699D-1F65-CA97-BE29501B8274}"/>
          </ac:grpSpMkLst>
        </pc:grpChg>
        <pc:picChg chg="mod">
          <ac:chgData name="John Deardurff" userId="1176b27f-6749-4904-a052-7c732238bc52" providerId="ADAL" clId="{BAFADBF3-01A9-4B90-9BE7-23C9AA63C48D}" dt="2025-08-16T08:21:49.663" v="2454" actId="1076"/>
          <ac:picMkLst>
            <pc:docMk/>
            <pc:sldMk cId="2007753649" sldId="2147480306"/>
            <ac:picMk id="13" creationId="{742241B5-FB11-CB79-CA9F-C9632635252E}"/>
          </ac:picMkLst>
        </pc:picChg>
      </pc:sldChg>
      <pc:sldChg chg="modSp add del mod modClrScheme chgLayout">
        <pc:chgData name="John Deardurff" userId="1176b27f-6749-4904-a052-7c732238bc52" providerId="ADAL" clId="{BAFADBF3-01A9-4B90-9BE7-23C9AA63C48D}" dt="2025-08-16T06:38:55.956" v="566" actId="47"/>
        <pc:sldMkLst>
          <pc:docMk/>
          <pc:sldMk cId="2472172053" sldId="2147480307"/>
        </pc:sldMkLst>
        <pc:spChg chg="mod ord">
          <ac:chgData name="John Deardurff" userId="1176b27f-6749-4904-a052-7c732238bc52" providerId="ADAL" clId="{BAFADBF3-01A9-4B90-9BE7-23C9AA63C48D}" dt="2025-08-16T06:38:12.326" v="562" actId="700"/>
          <ac:spMkLst>
            <pc:docMk/>
            <pc:sldMk cId="2472172053" sldId="2147480307"/>
            <ac:spMk id="2" creationId="{048F5EB4-723D-4CEB-F37C-77030FE9876C}"/>
          </ac:spMkLst>
        </pc:spChg>
        <pc:spChg chg="mod ord">
          <ac:chgData name="John Deardurff" userId="1176b27f-6749-4904-a052-7c732238bc52" providerId="ADAL" clId="{BAFADBF3-01A9-4B90-9BE7-23C9AA63C48D}" dt="2025-08-16T06:38:12.326" v="562" actId="700"/>
          <ac:spMkLst>
            <pc:docMk/>
            <pc:sldMk cId="2472172053" sldId="2147480307"/>
            <ac:spMk id="9" creationId="{3978312F-E675-3B06-4F24-50E910940D52}"/>
          </ac:spMkLst>
        </pc:spChg>
      </pc:sldChg>
      <pc:sldChg chg="modSp add del mod modClrScheme chgLayout modNotesTx">
        <pc:chgData name="John Deardurff" userId="1176b27f-6749-4904-a052-7c732238bc52" providerId="ADAL" clId="{BAFADBF3-01A9-4B90-9BE7-23C9AA63C48D}" dt="2025-08-16T08:40:57.622" v="2667" actId="47"/>
        <pc:sldMkLst>
          <pc:docMk/>
          <pc:sldMk cId="2089343859" sldId="2147480308"/>
        </pc:sldMkLst>
        <pc:spChg chg="mod ord">
          <ac:chgData name="John Deardurff" userId="1176b27f-6749-4904-a052-7c732238bc52" providerId="ADAL" clId="{BAFADBF3-01A9-4B90-9BE7-23C9AA63C48D}" dt="2025-08-16T08:22:21.257" v="2459" actId="1076"/>
          <ac:spMkLst>
            <pc:docMk/>
            <pc:sldMk cId="2089343859" sldId="2147480308"/>
            <ac:spMk id="2" creationId="{5B401874-5F81-C786-9D40-4D6056FDEBB0}"/>
          </ac:spMkLst>
        </pc:spChg>
        <pc:spChg chg="mod">
          <ac:chgData name="John Deardurff" userId="1176b27f-6749-4904-a052-7c732238bc52" providerId="ADAL" clId="{BAFADBF3-01A9-4B90-9BE7-23C9AA63C48D}" dt="2025-08-16T06:39:08.039" v="567" actId="1076"/>
          <ac:spMkLst>
            <pc:docMk/>
            <pc:sldMk cId="2089343859" sldId="2147480308"/>
            <ac:spMk id="3" creationId="{765B6C4D-21E3-F1F2-1B6E-73D52D227C59}"/>
          </ac:spMkLst>
        </pc:spChg>
        <pc:spChg chg="mod ord">
          <ac:chgData name="John Deardurff" userId="1176b27f-6749-4904-a052-7c732238bc52" providerId="ADAL" clId="{BAFADBF3-01A9-4B90-9BE7-23C9AA63C48D}" dt="2025-08-16T08:22:14.098" v="2458" actId="20577"/>
          <ac:spMkLst>
            <pc:docMk/>
            <pc:sldMk cId="2089343859" sldId="2147480308"/>
            <ac:spMk id="9" creationId="{B9DC391D-A285-347C-472D-67B2E735D92D}"/>
          </ac:spMkLst>
        </pc:spChg>
        <pc:picChg chg="mod">
          <ac:chgData name="John Deardurff" userId="1176b27f-6749-4904-a052-7c732238bc52" providerId="ADAL" clId="{BAFADBF3-01A9-4B90-9BE7-23C9AA63C48D}" dt="2025-08-16T06:39:08.039" v="567" actId="1076"/>
          <ac:picMkLst>
            <pc:docMk/>
            <pc:sldMk cId="2089343859" sldId="2147480308"/>
            <ac:picMk id="1026" creationId="{9FD8C56C-EE8C-75D1-E0FC-1F197BE96214}"/>
          </ac:picMkLst>
        </pc:picChg>
      </pc:sldChg>
      <pc:sldChg chg="add del">
        <pc:chgData name="John Deardurff" userId="1176b27f-6749-4904-a052-7c732238bc52" providerId="ADAL" clId="{BAFADBF3-01A9-4B90-9BE7-23C9AA63C48D}" dt="2025-08-16T06:38:15.212" v="563" actId="47"/>
        <pc:sldMkLst>
          <pc:docMk/>
          <pc:sldMk cId="2567215986" sldId="2147480309"/>
        </pc:sldMkLst>
      </pc:sldChg>
      <pc:sldChg chg="add del">
        <pc:chgData name="John Deardurff" userId="1176b27f-6749-4904-a052-7c732238bc52" providerId="ADAL" clId="{BAFADBF3-01A9-4B90-9BE7-23C9AA63C48D}" dt="2025-08-16T06:38:19.742" v="564" actId="47"/>
        <pc:sldMkLst>
          <pc:docMk/>
          <pc:sldMk cId="2309885378" sldId="2147480310"/>
        </pc:sldMkLst>
      </pc:sldChg>
      <pc:sldChg chg="modSp add mod modClrScheme chgLayout">
        <pc:chgData name="John Deardurff" userId="1176b27f-6749-4904-a052-7c732238bc52" providerId="ADAL" clId="{BAFADBF3-01A9-4B90-9BE7-23C9AA63C48D}" dt="2025-08-16T08:04:36.717" v="2341" actId="1440"/>
        <pc:sldMkLst>
          <pc:docMk/>
          <pc:sldMk cId="3659735661" sldId="2147480311"/>
        </pc:sldMkLst>
        <pc:spChg chg="mod ord">
          <ac:chgData name="John Deardurff" userId="1176b27f-6749-4904-a052-7c732238bc52" providerId="ADAL" clId="{BAFADBF3-01A9-4B90-9BE7-23C9AA63C48D}" dt="2025-08-16T06:38:47.077" v="565" actId="700"/>
          <ac:spMkLst>
            <pc:docMk/>
            <pc:sldMk cId="3659735661" sldId="2147480311"/>
            <ac:spMk id="2" creationId="{6EC8DE50-D7EE-976A-5E78-9E0D461C0809}"/>
          </ac:spMkLst>
        </pc:spChg>
        <pc:spChg chg="mod">
          <ac:chgData name="John Deardurff" userId="1176b27f-6749-4904-a052-7c732238bc52" providerId="ADAL" clId="{BAFADBF3-01A9-4B90-9BE7-23C9AA63C48D}" dt="2025-08-16T08:04:30.969" v="2340" actId="1076"/>
          <ac:spMkLst>
            <pc:docMk/>
            <pc:sldMk cId="3659735661" sldId="2147480311"/>
            <ac:spMk id="12" creationId="{DCA7D7AC-BE9F-008C-4719-8744333866B6}"/>
          </ac:spMkLst>
        </pc:spChg>
        <pc:picChg chg="mod">
          <ac:chgData name="John Deardurff" userId="1176b27f-6749-4904-a052-7c732238bc52" providerId="ADAL" clId="{BAFADBF3-01A9-4B90-9BE7-23C9AA63C48D}" dt="2025-08-16T08:04:36.717" v="2341" actId="1440"/>
          <ac:picMkLst>
            <pc:docMk/>
            <pc:sldMk cId="3659735661" sldId="2147480311"/>
            <ac:picMk id="4" creationId="{A5A275EA-05F5-3167-DD44-5935F7355530}"/>
          </ac:picMkLst>
        </pc:picChg>
      </pc:sldChg>
      <pc:sldChg chg="modSp add mod modClrScheme chgLayout">
        <pc:chgData name="John Deardurff" userId="1176b27f-6749-4904-a052-7c732238bc52" providerId="ADAL" clId="{BAFADBF3-01A9-4B90-9BE7-23C9AA63C48D}" dt="2025-08-16T08:41:16.216" v="2668" actId="1076"/>
        <pc:sldMkLst>
          <pc:docMk/>
          <pc:sldMk cId="881010311" sldId="2147480312"/>
        </pc:sldMkLst>
        <pc:spChg chg="mod ord">
          <ac:chgData name="John Deardurff" userId="1176b27f-6749-4904-a052-7c732238bc52" providerId="ADAL" clId="{BAFADBF3-01A9-4B90-9BE7-23C9AA63C48D}" dt="2025-08-16T06:38:47.077" v="565" actId="700"/>
          <ac:spMkLst>
            <pc:docMk/>
            <pc:sldMk cId="881010311" sldId="2147480312"/>
            <ac:spMk id="2" creationId="{1A652A35-7EE8-F3A5-29E7-A983922495CA}"/>
          </ac:spMkLst>
        </pc:spChg>
        <pc:spChg chg="mod">
          <ac:chgData name="John Deardurff" userId="1176b27f-6749-4904-a052-7c732238bc52" providerId="ADAL" clId="{BAFADBF3-01A9-4B90-9BE7-23C9AA63C48D}" dt="2025-08-16T08:41:16.216" v="2668" actId="1076"/>
          <ac:spMkLst>
            <pc:docMk/>
            <pc:sldMk cId="881010311" sldId="2147480312"/>
            <ac:spMk id="12" creationId="{2BD8CC2A-9888-E2A5-54C4-C5C921E82981}"/>
          </ac:spMkLst>
        </pc:spChg>
        <pc:picChg chg="mod">
          <ac:chgData name="John Deardurff" userId="1176b27f-6749-4904-a052-7c732238bc52" providerId="ADAL" clId="{BAFADBF3-01A9-4B90-9BE7-23C9AA63C48D}" dt="2025-08-16T08:41:16.216" v="2668" actId="1076"/>
          <ac:picMkLst>
            <pc:docMk/>
            <pc:sldMk cId="881010311" sldId="2147480312"/>
            <ac:picMk id="5" creationId="{4041C908-5054-EB9F-FC04-3D5A70644E21}"/>
          </ac:picMkLst>
        </pc:picChg>
      </pc:sldChg>
      <pc:sldChg chg="add">
        <pc:chgData name="John Deardurff" userId="1176b27f-6749-4904-a052-7c732238bc52" providerId="ADAL" clId="{BAFADBF3-01A9-4B90-9BE7-23C9AA63C48D}" dt="2025-08-16T06:51:48.992" v="734"/>
        <pc:sldMkLst>
          <pc:docMk/>
          <pc:sldMk cId="563011680" sldId="2147480313"/>
        </pc:sldMkLst>
      </pc:sldChg>
      <pc:sldChg chg="addSp modSp add del mod modClrScheme chgLayout">
        <pc:chgData name="John Deardurff" userId="1176b27f-6749-4904-a052-7c732238bc52" providerId="ADAL" clId="{BAFADBF3-01A9-4B90-9BE7-23C9AA63C48D}" dt="2025-08-16T06:51:45.005" v="733" actId="2696"/>
        <pc:sldMkLst>
          <pc:docMk/>
          <pc:sldMk cId="844089067" sldId="2147480313"/>
        </pc:sldMkLst>
        <pc:spChg chg="add mod ord">
          <ac:chgData name="John Deardurff" userId="1176b27f-6749-4904-a052-7c732238bc52" providerId="ADAL" clId="{BAFADBF3-01A9-4B90-9BE7-23C9AA63C48D}" dt="2025-08-16T06:51:37.827" v="732" actId="207"/>
          <ac:spMkLst>
            <pc:docMk/>
            <pc:sldMk cId="844089067" sldId="2147480313"/>
            <ac:spMk id="2" creationId="{EDE68CBE-C11F-3675-5EBB-658850A95B37}"/>
          </ac:spMkLst>
        </pc:spChg>
        <pc:spChg chg="mod ord">
          <ac:chgData name="John Deardurff" userId="1176b27f-6749-4904-a052-7c732238bc52" providerId="ADAL" clId="{BAFADBF3-01A9-4B90-9BE7-23C9AA63C48D}" dt="2025-08-16T06:51:13.135" v="730" actId="700"/>
          <ac:spMkLst>
            <pc:docMk/>
            <pc:sldMk cId="844089067" sldId="2147480313"/>
            <ac:spMk id="5" creationId="{F91BC8BD-4072-F1C3-5161-40B12AA45D36}"/>
          </ac:spMkLst>
        </pc:spChg>
      </pc:sldChg>
      <pc:sldChg chg="modSp add mod modClrScheme chgLayout">
        <pc:chgData name="John Deardurff" userId="1176b27f-6749-4904-a052-7c732238bc52" providerId="ADAL" clId="{BAFADBF3-01A9-4B90-9BE7-23C9AA63C48D}" dt="2025-08-16T12:41:39.830" v="3132" actId="208"/>
        <pc:sldMkLst>
          <pc:docMk/>
          <pc:sldMk cId="229779070" sldId="2147480314"/>
        </pc:sldMkLst>
        <pc:spChg chg="mod">
          <ac:chgData name="John Deardurff" userId="1176b27f-6749-4904-a052-7c732238bc52" providerId="ADAL" clId="{BAFADBF3-01A9-4B90-9BE7-23C9AA63C48D}" dt="2025-08-16T08:41:49.291" v="2669" actId="208"/>
          <ac:spMkLst>
            <pc:docMk/>
            <pc:sldMk cId="229779070" sldId="2147480314"/>
            <ac:spMk id="2" creationId="{1B9A0172-0112-86A4-423E-091A3FD19119}"/>
          </ac:spMkLst>
        </pc:spChg>
        <pc:spChg chg="mod ord">
          <ac:chgData name="John Deardurff" userId="1176b27f-6749-4904-a052-7c732238bc52" providerId="ADAL" clId="{BAFADBF3-01A9-4B90-9BE7-23C9AA63C48D}" dt="2025-08-16T06:52:13.777" v="744" actId="700"/>
          <ac:spMkLst>
            <pc:docMk/>
            <pc:sldMk cId="229779070" sldId="2147480314"/>
            <ac:spMk id="5" creationId="{E420D4A7-120E-AB2B-C8F8-0E02C22A3E2E}"/>
          </ac:spMkLst>
        </pc:spChg>
        <pc:spChg chg="mod">
          <ac:chgData name="John Deardurff" userId="1176b27f-6749-4904-a052-7c732238bc52" providerId="ADAL" clId="{BAFADBF3-01A9-4B90-9BE7-23C9AA63C48D}" dt="2025-08-16T08:42:07.153" v="2670" actId="207"/>
          <ac:spMkLst>
            <pc:docMk/>
            <pc:sldMk cId="229779070" sldId="2147480314"/>
            <ac:spMk id="7" creationId="{7C4D4C9B-0A9A-4132-AFAF-58B7EAD4A42E}"/>
          </ac:spMkLst>
        </pc:spChg>
        <pc:spChg chg="mod">
          <ac:chgData name="John Deardurff" userId="1176b27f-6749-4904-a052-7c732238bc52" providerId="ADAL" clId="{BAFADBF3-01A9-4B90-9BE7-23C9AA63C48D}" dt="2025-08-16T08:41:49.291" v="2669" actId="208"/>
          <ac:spMkLst>
            <pc:docMk/>
            <pc:sldMk cId="229779070" sldId="2147480314"/>
            <ac:spMk id="8" creationId="{D800BF7C-45A3-5D7D-595B-15A26D026305}"/>
          </ac:spMkLst>
        </pc:spChg>
        <pc:spChg chg="mod">
          <ac:chgData name="John Deardurff" userId="1176b27f-6749-4904-a052-7c732238bc52" providerId="ADAL" clId="{BAFADBF3-01A9-4B90-9BE7-23C9AA63C48D}" dt="2025-08-16T12:41:39.830" v="3132" actId="208"/>
          <ac:spMkLst>
            <pc:docMk/>
            <pc:sldMk cId="229779070" sldId="2147480314"/>
            <ac:spMk id="9" creationId="{987B9266-8502-AA79-8725-01FBC8D26825}"/>
          </ac:spMkLst>
        </pc:spChg>
        <pc:spChg chg="mod">
          <ac:chgData name="John Deardurff" userId="1176b27f-6749-4904-a052-7c732238bc52" providerId="ADAL" clId="{BAFADBF3-01A9-4B90-9BE7-23C9AA63C48D}" dt="2025-08-16T12:41:39.830" v="3132" actId="208"/>
          <ac:spMkLst>
            <pc:docMk/>
            <pc:sldMk cId="229779070" sldId="2147480314"/>
            <ac:spMk id="10" creationId="{38F418F9-61C7-4706-FE14-A9C23C5403C6}"/>
          </ac:spMkLst>
        </pc:spChg>
        <pc:spChg chg="mod">
          <ac:chgData name="John Deardurff" userId="1176b27f-6749-4904-a052-7c732238bc52" providerId="ADAL" clId="{BAFADBF3-01A9-4B90-9BE7-23C9AA63C48D}" dt="2025-08-16T12:41:39.830" v="3132" actId="208"/>
          <ac:spMkLst>
            <pc:docMk/>
            <pc:sldMk cId="229779070" sldId="2147480314"/>
            <ac:spMk id="11" creationId="{2F77C2E0-F09E-558F-9031-6CE84632668F}"/>
          </ac:spMkLst>
        </pc:spChg>
        <pc:spChg chg="mod">
          <ac:chgData name="John Deardurff" userId="1176b27f-6749-4904-a052-7c732238bc52" providerId="ADAL" clId="{BAFADBF3-01A9-4B90-9BE7-23C9AA63C48D}" dt="2025-08-16T12:41:39.830" v="3132" actId="208"/>
          <ac:spMkLst>
            <pc:docMk/>
            <pc:sldMk cId="229779070" sldId="2147480314"/>
            <ac:spMk id="13" creationId="{6FC7BAC9-DDF6-4950-4CB5-2A32321A967A}"/>
          </ac:spMkLst>
        </pc:spChg>
        <pc:spChg chg="mod">
          <ac:chgData name="John Deardurff" userId="1176b27f-6749-4904-a052-7c732238bc52" providerId="ADAL" clId="{BAFADBF3-01A9-4B90-9BE7-23C9AA63C48D}" dt="2025-08-16T12:41:39.830" v="3132" actId="208"/>
          <ac:spMkLst>
            <pc:docMk/>
            <pc:sldMk cId="229779070" sldId="2147480314"/>
            <ac:spMk id="15" creationId="{BC9450D8-C17F-A886-53AD-D55FB64884E5}"/>
          </ac:spMkLst>
        </pc:spChg>
        <pc:spChg chg="mod">
          <ac:chgData name="John Deardurff" userId="1176b27f-6749-4904-a052-7c732238bc52" providerId="ADAL" clId="{BAFADBF3-01A9-4B90-9BE7-23C9AA63C48D}" dt="2025-08-16T12:41:39.830" v="3132" actId="208"/>
          <ac:spMkLst>
            <pc:docMk/>
            <pc:sldMk cId="229779070" sldId="2147480314"/>
            <ac:spMk id="18" creationId="{499738EB-2522-1958-80BD-D8C7CE357247}"/>
          </ac:spMkLst>
        </pc:spChg>
        <pc:spChg chg="mod">
          <ac:chgData name="John Deardurff" userId="1176b27f-6749-4904-a052-7c732238bc52" providerId="ADAL" clId="{BAFADBF3-01A9-4B90-9BE7-23C9AA63C48D}" dt="2025-08-16T12:41:39.830" v="3132" actId="208"/>
          <ac:spMkLst>
            <pc:docMk/>
            <pc:sldMk cId="229779070" sldId="2147480314"/>
            <ac:spMk id="27" creationId="{9CA6E843-3A6C-02FB-21BD-A65530E04C68}"/>
          </ac:spMkLst>
        </pc:spChg>
        <pc:spChg chg="mod">
          <ac:chgData name="John Deardurff" userId="1176b27f-6749-4904-a052-7c732238bc52" providerId="ADAL" clId="{BAFADBF3-01A9-4B90-9BE7-23C9AA63C48D}" dt="2025-08-16T12:41:39.830" v="3132" actId="208"/>
          <ac:spMkLst>
            <pc:docMk/>
            <pc:sldMk cId="229779070" sldId="2147480314"/>
            <ac:spMk id="28" creationId="{3644DF0D-2AE7-79A1-A3F9-0B54CE374062}"/>
          </ac:spMkLst>
        </pc:spChg>
        <pc:spChg chg="mod">
          <ac:chgData name="John Deardurff" userId="1176b27f-6749-4904-a052-7c732238bc52" providerId="ADAL" clId="{BAFADBF3-01A9-4B90-9BE7-23C9AA63C48D}" dt="2025-08-16T12:41:39.830" v="3132" actId="208"/>
          <ac:spMkLst>
            <pc:docMk/>
            <pc:sldMk cId="229779070" sldId="2147480314"/>
            <ac:spMk id="38" creationId="{C786872E-C277-C6AC-0845-2ED10EFD54E9}"/>
          </ac:spMkLst>
        </pc:spChg>
        <pc:spChg chg="mod">
          <ac:chgData name="John Deardurff" userId="1176b27f-6749-4904-a052-7c732238bc52" providerId="ADAL" clId="{BAFADBF3-01A9-4B90-9BE7-23C9AA63C48D}" dt="2025-08-16T12:41:39.830" v="3132" actId="208"/>
          <ac:spMkLst>
            <pc:docMk/>
            <pc:sldMk cId="229779070" sldId="2147480314"/>
            <ac:spMk id="39" creationId="{73AD3659-D8B4-8A3C-724E-47C272B73F8D}"/>
          </ac:spMkLst>
        </pc:spChg>
      </pc:sldChg>
      <pc:sldChg chg="add del">
        <pc:chgData name="John Deardurff" userId="1176b27f-6749-4904-a052-7c732238bc52" providerId="ADAL" clId="{BAFADBF3-01A9-4B90-9BE7-23C9AA63C48D}" dt="2025-08-16T06:51:45.005" v="733" actId="2696"/>
        <pc:sldMkLst>
          <pc:docMk/>
          <pc:sldMk cId="2599585578" sldId="2147480314"/>
        </pc:sldMkLst>
      </pc:sldChg>
      <pc:sldChg chg="modSp add mod modClrScheme chgLayout">
        <pc:chgData name="John Deardurff" userId="1176b27f-6749-4904-a052-7c732238bc52" providerId="ADAL" clId="{BAFADBF3-01A9-4B90-9BE7-23C9AA63C48D}" dt="2025-08-16T07:15:38.697" v="963" actId="20577"/>
        <pc:sldMkLst>
          <pc:docMk/>
          <pc:sldMk cId="379769274" sldId="2147480315"/>
        </pc:sldMkLst>
        <pc:spChg chg="mod ord">
          <ac:chgData name="John Deardurff" userId="1176b27f-6749-4904-a052-7c732238bc52" providerId="ADAL" clId="{BAFADBF3-01A9-4B90-9BE7-23C9AA63C48D}" dt="2025-08-16T07:15:38.697" v="963" actId="20577"/>
          <ac:spMkLst>
            <pc:docMk/>
            <pc:sldMk cId="379769274" sldId="2147480315"/>
            <ac:spMk id="2" creationId="{7BC65BDD-D640-5D09-3CCF-6B1AE63659B6}"/>
          </ac:spMkLst>
        </pc:spChg>
        <pc:spChg chg="mod ord">
          <ac:chgData name="John Deardurff" userId="1176b27f-6749-4904-a052-7c732238bc52" providerId="ADAL" clId="{BAFADBF3-01A9-4B90-9BE7-23C9AA63C48D}" dt="2025-08-16T07:15:27.287" v="957" actId="1076"/>
          <ac:spMkLst>
            <pc:docMk/>
            <pc:sldMk cId="379769274" sldId="2147480315"/>
            <ac:spMk id="3" creationId="{0F2817BF-07B8-FF0E-44AA-E9A49CADF63B}"/>
          </ac:spMkLst>
        </pc:spChg>
      </pc:sldChg>
      <pc:sldChg chg="add del">
        <pc:chgData name="John Deardurff" userId="1176b27f-6749-4904-a052-7c732238bc52" providerId="ADAL" clId="{BAFADBF3-01A9-4B90-9BE7-23C9AA63C48D}" dt="2025-08-16T06:51:45.005" v="733" actId="2696"/>
        <pc:sldMkLst>
          <pc:docMk/>
          <pc:sldMk cId="823453646" sldId="2147480315"/>
        </pc:sldMkLst>
      </pc:sldChg>
      <pc:sldChg chg="addSp delSp modSp new mod modClrScheme chgLayout">
        <pc:chgData name="John Deardurff" userId="1176b27f-6749-4904-a052-7c732238bc52" providerId="ADAL" clId="{BAFADBF3-01A9-4B90-9BE7-23C9AA63C48D}" dt="2025-08-16T11:38:15.931" v="2810" actId="6549"/>
        <pc:sldMkLst>
          <pc:docMk/>
          <pc:sldMk cId="2061574540" sldId="2147480316"/>
        </pc:sldMkLst>
        <pc:spChg chg="mod ord">
          <ac:chgData name="John Deardurff" userId="1176b27f-6749-4904-a052-7c732238bc52" providerId="ADAL" clId="{BAFADBF3-01A9-4B90-9BE7-23C9AA63C48D}" dt="2025-08-16T08:11:21.388" v="2379" actId="700"/>
          <ac:spMkLst>
            <pc:docMk/>
            <pc:sldMk cId="2061574540" sldId="2147480316"/>
            <ac:spMk id="2" creationId="{572575BE-E8D3-35B8-37F3-FCC452B2E01D}"/>
          </ac:spMkLst>
        </pc:spChg>
        <pc:spChg chg="add mod">
          <ac:chgData name="John Deardurff" userId="1176b27f-6749-4904-a052-7c732238bc52" providerId="ADAL" clId="{BAFADBF3-01A9-4B90-9BE7-23C9AA63C48D}" dt="2025-08-16T11:38:15.931" v="2810" actId="6549"/>
          <ac:spMkLst>
            <pc:docMk/>
            <pc:sldMk cId="2061574540" sldId="2147480316"/>
            <ac:spMk id="4" creationId="{63B341FD-B7E5-A67F-8C16-F6952A56B516}"/>
          </ac:spMkLst>
        </pc:spChg>
        <pc:spChg chg="add mod">
          <ac:chgData name="John Deardurff" userId="1176b27f-6749-4904-a052-7c732238bc52" providerId="ADAL" clId="{BAFADBF3-01A9-4B90-9BE7-23C9AA63C48D}" dt="2025-08-16T08:14:37.112" v="2436" actId="6549"/>
          <ac:spMkLst>
            <pc:docMk/>
            <pc:sldMk cId="2061574540" sldId="2147480316"/>
            <ac:spMk id="6" creationId="{6DDE6B18-7D1D-7DBC-F8C1-047C23E67068}"/>
          </ac:spMkLst>
        </pc:spChg>
        <pc:spChg chg="add del mod">
          <ac:chgData name="John Deardurff" userId="1176b27f-6749-4904-a052-7c732238bc52" providerId="ADAL" clId="{BAFADBF3-01A9-4B90-9BE7-23C9AA63C48D}" dt="2025-08-16T07:30:29.873" v="1739"/>
          <ac:spMkLst>
            <pc:docMk/>
            <pc:sldMk cId="2061574540" sldId="2147480316"/>
            <ac:spMk id="7" creationId="{47DE0EA1-500C-C8B0-23D1-CAA2E0007C25}"/>
          </ac:spMkLst>
        </pc:spChg>
        <pc:spChg chg="add del mod">
          <ac:chgData name="John Deardurff" userId="1176b27f-6749-4904-a052-7c732238bc52" providerId="ADAL" clId="{BAFADBF3-01A9-4B90-9BE7-23C9AA63C48D}" dt="2025-08-16T07:29:46.076" v="1651" actId="478"/>
          <ac:spMkLst>
            <pc:docMk/>
            <pc:sldMk cId="2061574540" sldId="2147480316"/>
            <ac:spMk id="8" creationId="{6195BD86-32E1-97CE-3AA2-4580DD23A012}"/>
          </ac:spMkLst>
        </pc:spChg>
        <pc:spChg chg="add del mod ord">
          <ac:chgData name="John Deardurff" userId="1176b27f-6749-4904-a052-7c732238bc52" providerId="ADAL" clId="{BAFADBF3-01A9-4B90-9BE7-23C9AA63C48D}" dt="2025-08-16T08:11:21.388" v="2379" actId="700"/>
          <ac:spMkLst>
            <pc:docMk/>
            <pc:sldMk cId="2061574540" sldId="2147480316"/>
            <ac:spMk id="13" creationId="{16EC419F-7FF7-4AAF-70B7-A47A46D1DD57}"/>
          </ac:spMkLst>
        </pc:spChg>
        <pc:spChg chg="add del mod ord">
          <ac:chgData name="John Deardurff" userId="1176b27f-6749-4904-a052-7c732238bc52" providerId="ADAL" clId="{BAFADBF3-01A9-4B90-9BE7-23C9AA63C48D}" dt="2025-08-16T08:11:21.388" v="2379" actId="700"/>
          <ac:spMkLst>
            <pc:docMk/>
            <pc:sldMk cId="2061574540" sldId="2147480316"/>
            <ac:spMk id="14" creationId="{47747EB9-1D65-CBA9-9166-914890C4F132}"/>
          </ac:spMkLst>
        </pc:spChg>
        <pc:spChg chg="add del mod ord">
          <ac:chgData name="John Deardurff" userId="1176b27f-6749-4904-a052-7c732238bc52" providerId="ADAL" clId="{BAFADBF3-01A9-4B90-9BE7-23C9AA63C48D}" dt="2025-08-16T08:11:21.388" v="2379" actId="700"/>
          <ac:spMkLst>
            <pc:docMk/>
            <pc:sldMk cId="2061574540" sldId="2147480316"/>
            <ac:spMk id="15" creationId="{F3A0F6F2-BAE2-ABE7-DB8A-CF87B4511685}"/>
          </ac:spMkLst>
        </pc:spChg>
        <pc:spChg chg="add del mod ord">
          <ac:chgData name="John Deardurff" userId="1176b27f-6749-4904-a052-7c732238bc52" providerId="ADAL" clId="{BAFADBF3-01A9-4B90-9BE7-23C9AA63C48D}" dt="2025-08-16T08:11:21.388" v="2379" actId="700"/>
          <ac:spMkLst>
            <pc:docMk/>
            <pc:sldMk cId="2061574540" sldId="2147480316"/>
            <ac:spMk id="16" creationId="{93668160-4CE7-FD8E-84A9-A1115A035BDE}"/>
          </ac:spMkLst>
        </pc:spChg>
        <pc:spChg chg="add mod">
          <ac:chgData name="John Deardurff" userId="1176b27f-6749-4904-a052-7c732238bc52" providerId="ADAL" clId="{BAFADBF3-01A9-4B90-9BE7-23C9AA63C48D}" dt="2025-08-16T08:12:25.179" v="2394" actId="207"/>
          <ac:spMkLst>
            <pc:docMk/>
            <pc:sldMk cId="2061574540" sldId="2147480316"/>
            <ac:spMk id="17" creationId="{7451382F-4ED5-1002-6AEC-09891228AC3A}"/>
          </ac:spMkLst>
        </pc:spChg>
        <pc:picChg chg="add del mod">
          <ac:chgData name="John Deardurff" userId="1176b27f-6749-4904-a052-7c732238bc52" providerId="ADAL" clId="{BAFADBF3-01A9-4B90-9BE7-23C9AA63C48D}" dt="2025-08-16T07:34:43.725" v="1788" actId="478"/>
          <ac:picMkLst>
            <pc:docMk/>
            <pc:sldMk cId="2061574540" sldId="2147480316"/>
            <ac:picMk id="10" creationId="{EAFAB70E-D042-5880-B5C0-163FEA37A73B}"/>
          </ac:picMkLst>
        </pc:picChg>
        <pc:picChg chg="add del mod">
          <ac:chgData name="John Deardurff" userId="1176b27f-6749-4904-a052-7c732238bc52" providerId="ADAL" clId="{BAFADBF3-01A9-4B90-9BE7-23C9AA63C48D}" dt="2025-08-16T07:36:11.476" v="1811" actId="478"/>
          <ac:picMkLst>
            <pc:docMk/>
            <pc:sldMk cId="2061574540" sldId="2147480316"/>
            <ac:picMk id="12" creationId="{B4C6BB91-844E-35D1-5E65-1892C3611118}"/>
          </ac:picMkLst>
        </pc:picChg>
      </pc:sldChg>
      <pc:sldChg chg="addSp delSp modSp add mod modNotesTx">
        <pc:chgData name="John Deardurff" userId="1176b27f-6749-4904-a052-7c732238bc52" providerId="ADAL" clId="{BAFADBF3-01A9-4B90-9BE7-23C9AA63C48D}" dt="2025-08-16T08:19:34.568" v="2449" actId="1076"/>
        <pc:sldMkLst>
          <pc:docMk/>
          <pc:sldMk cId="453651227" sldId="2147480317"/>
        </pc:sldMkLst>
        <pc:spChg chg="mod">
          <ac:chgData name="John Deardurff" userId="1176b27f-6749-4904-a052-7c732238bc52" providerId="ADAL" clId="{BAFADBF3-01A9-4B90-9BE7-23C9AA63C48D}" dt="2025-08-16T07:57:48.661" v="2149" actId="6549"/>
          <ac:spMkLst>
            <pc:docMk/>
            <pc:sldMk cId="453651227" sldId="2147480317"/>
            <ac:spMk id="4" creationId="{76F441B9-2768-5ABB-E082-686B7B89395F}"/>
          </ac:spMkLst>
        </pc:spChg>
        <pc:spChg chg="del">
          <ac:chgData name="John Deardurff" userId="1176b27f-6749-4904-a052-7c732238bc52" providerId="ADAL" clId="{BAFADBF3-01A9-4B90-9BE7-23C9AA63C48D}" dt="2025-08-16T07:55:32.351" v="2028" actId="478"/>
          <ac:spMkLst>
            <pc:docMk/>
            <pc:sldMk cId="453651227" sldId="2147480317"/>
            <ac:spMk id="32" creationId="{547E0A8B-B3DE-7961-9172-38BCEA7B9B2D}"/>
          </ac:spMkLst>
        </pc:spChg>
        <pc:spChg chg="add mod">
          <ac:chgData name="John Deardurff" userId="1176b27f-6749-4904-a052-7c732238bc52" providerId="ADAL" clId="{BAFADBF3-01A9-4B90-9BE7-23C9AA63C48D}" dt="2025-08-16T08:19:34.568" v="2449" actId="1076"/>
          <ac:spMkLst>
            <pc:docMk/>
            <pc:sldMk cId="453651227" sldId="2147480317"/>
            <ac:spMk id="34" creationId="{8F037E1C-E7D5-E77C-CE12-94696791978D}"/>
          </ac:spMkLst>
        </pc:spChg>
        <pc:spChg chg="add mod">
          <ac:chgData name="John Deardurff" userId="1176b27f-6749-4904-a052-7c732238bc52" providerId="ADAL" clId="{BAFADBF3-01A9-4B90-9BE7-23C9AA63C48D}" dt="2025-08-16T08:19:24.131" v="2447" actId="1076"/>
          <ac:spMkLst>
            <pc:docMk/>
            <pc:sldMk cId="453651227" sldId="2147480317"/>
            <ac:spMk id="36" creationId="{7E873F95-804E-C015-395A-BE6E578F6DE4}"/>
          </ac:spMkLst>
        </pc:spChg>
        <pc:spChg chg="add mod">
          <ac:chgData name="John Deardurff" userId="1176b27f-6749-4904-a052-7c732238bc52" providerId="ADAL" clId="{BAFADBF3-01A9-4B90-9BE7-23C9AA63C48D}" dt="2025-08-16T08:19:24.131" v="2447" actId="1076"/>
          <ac:spMkLst>
            <pc:docMk/>
            <pc:sldMk cId="453651227" sldId="2147480317"/>
            <ac:spMk id="37" creationId="{EF6310D9-82CF-9D21-750C-22E09E03C2C3}"/>
          </ac:spMkLst>
        </pc:spChg>
        <pc:spChg chg="add mod">
          <ac:chgData name="John Deardurff" userId="1176b27f-6749-4904-a052-7c732238bc52" providerId="ADAL" clId="{BAFADBF3-01A9-4B90-9BE7-23C9AA63C48D}" dt="2025-08-16T08:19:24.131" v="2447" actId="1076"/>
          <ac:spMkLst>
            <pc:docMk/>
            <pc:sldMk cId="453651227" sldId="2147480317"/>
            <ac:spMk id="38" creationId="{69D7E82C-23D5-4F13-7A49-25DD1225A39B}"/>
          </ac:spMkLst>
        </pc:spChg>
        <pc:spChg chg="add mod">
          <ac:chgData name="John Deardurff" userId="1176b27f-6749-4904-a052-7c732238bc52" providerId="ADAL" clId="{BAFADBF3-01A9-4B90-9BE7-23C9AA63C48D}" dt="2025-08-16T08:19:24.131" v="2447" actId="1076"/>
          <ac:spMkLst>
            <pc:docMk/>
            <pc:sldMk cId="453651227" sldId="2147480317"/>
            <ac:spMk id="40" creationId="{8D43CE20-E520-B51F-DE4D-66F666E6BED5}"/>
          </ac:spMkLst>
        </pc:spChg>
        <pc:spChg chg="add mod ord">
          <ac:chgData name="John Deardurff" userId="1176b27f-6749-4904-a052-7c732238bc52" providerId="ADAL" clId="{BAFADBF3-01A9-4B90-9BE7-23C9AA63C48D}" dt="2025-08-16T08:19:24.131" v="2447" actId="1076"/>
          <ac:spMkLst>
            <pc:docMk/>
            <pc:sldMk cId="453651227" sldId="2147480317"/>
            <ac:spMk id="41" creationId="{78675396-D94F-349A-675F-7B963957C90F}"/>
          </ac:spMkLst>
        </pc:spChg>
        <pc:grpChg chg="del">
          <ac:chgData name="John Deardurff" userId="1176b27f-6749-4904-a052-7c732238bc52" providerId="ADAL" clId="{BAFADBF3-01A9-4B90-9BE7-23C9AA63C48D}" dt="2025-08-16T07:55:32.351" v="2028" actId="478"/>
          <ac:grpSpMkLst>
            <pc:docMk/>
            <pc:sldMk cId="453651227" sldId="2147480317"/>
            <ac:grpSpMk id="33" creationId="{71CBE5D4-D3B8-CF2C-8FD9-347D3E618991}"/>
          </ac:grpSpMkLst>
        </pc:grpChg>
        <pc:graphicFrameChg chg="add mod modGraphic">
          <ac:chgData name="John Deardurff" userId="1176b27f-6749-4904-a052-7c732238bc52" providerId="ADAL" clId="{BAFADBF3-01A9-4B90-9BE7-23C9AA63C48D}" dt="2025-08-16T08:19:24.131" v="2447" actId="1076"/>
          <ac:graphicFrameMkLst>
            <pc:docMk/>
            <pc:sldMk cId="453651227" sldId="2147480317"/>
            <ac:graphicFrameMk id="2" creationId="{6E081449-D9F0-CC8F-1807-ECE2722D63E5}"/>
          </ac:graphicFrameMkLst>
        </pc:graphicFrameChg>
        <pc:picChg chg="add mod">
          <ac:chgData name="John Deardurff" userId="1176b27f-6749-4904-a052-7c732238bc52" providerId="ADAL" clId="{BAFADBF3-01A9-4B90-9BE7-23C9AA63C48D}" dt="2025-08-16T08:19:24.131" v="2447" actId="1076"/>
          <ac:picMkLst>
            <pc:docMk/>
            <pc:sldMk cId="453651227" sldId="2147480317"/>
            <ac:picMk id="44" creationId="{4FD6F5CB-D86A-0EE4-B8D1-477DD339390B}"/>
          </ac:picMkLst>
        </pc:picChg>
        <pc:cxnChg chg="mod">
          <ac:chgData name="John Deardurff" userId="1176b27f-6749-4904-a052-7c732238bc52" providerId="ADAL" clId="{BAFADBF3-01A9-4B90-9BE7-23C9AA63C48D}" dt="2025-08-16T07:55:32.351" v="2028" actId="478"/>
          <ac:cxnSpMkLst>
            <pc:docMk/>
            <pc:sldMk cId="453651227" sldId="2147480317"/>
            <ac:cxnSpMk id="5" creationId="{74C88E16-860F-16A6-6648-63C069B794A7}"/>
          </ac:cxnSpMkLst>
        </pc:cxnChg>
      </pc:sldChg>
      <pc:sldChg chg="add">
        <pc:chgData name="John Deardurff" userId="1176b27f-6749-4904-a052-7c732238bc52" providerId="ADAL" clId="{BAFADBF3-01A9-4B90-9BE7-23C9AA63C48D}" dt="2025-08-16T11:39:10.448" v="2811" actId="2890"/>
        <pc:sldMkLst>
          <pc:docMk/>
          <pc:sldMk cId="2866492374" sldId="2147480318"/>
        </pc:sldMkLst>
      </pc:sldChg>
      <pc:sldChg chg="add">
        <pc:chgData name="John Deardurff" userId="1176b27f-6749-4904-a052-7c732238bc52" providerId="ADAL" clId="{BAFADBF3-01A9-4B90-9BE7-23C9AA63C48D}" dt="2025-08-16T11:56:40.639" v="2934"/>
        <pc:sldMkLst>
          <pc:docMk/>
          <pc:sldMk cId="1638888914" sldId="2147480319"/>
        </pc:sldMkLst>
      </pc:sldChg>
      <pc:sldChg chg="modSp add del mod modNotesTx">
        <pc:chgData name="John Deardurff" userId="1176b27f-6749-4904-a052-7c732238bc52" providerId="ADAL" clId="{BAFADBF3-01A9-4B90-9BE7-23C9AA63C48D}" dt="2025-08-16T11:56:33.609" v="2933" actId="2696"/>
        <pc:sldMkLst>
          <pc:docMk/>
          <pc:sldMk cId="2189871640" sldId="2147480319"/>
        </pc:sldMkLst>
        <pc:spChg chg="mod">
          <ac:chgData name="John Deardurff" userId="1176b27f-6749-4904-a052-7c732238bc52" providerId="ADAL" clId="{BAFADBF3-01A9-4B90-9BE7-23C9AA63C48D}" dt="2025-08-16T11:47:15.452" v="2878" actId="14100"/>
          <ac:spMkLst>
            <pc:docMk/>
            <pc:sldMk cId="2189871640" sldId="2147480319"/>
            <ac:spMk id="2" creationId="{04AB5A0B-D785-0CCD-68F8-8339DA4D0F90}"/>
          </ac:spMkLst>
        </pc:spChg>
        <pc:graphicFrameChg chg="mod modGraphic">
          <ac:chgData name="John Deardurff" userId="1176b27f-6749-4904-a052-7c732238bc52" providerId="ADAL" clId="{BAFADBF3-01A9-4B90-9BE7-23C9AA63C48D}" dt="2025-08-16T11:48:21.986" v="2889" actId="20577"/>
          <ac:graphicFrameMkLst>
            <pc:docMk/>
            <pc:sldMk cId="2189871640" sldId="2147480319"/>
            <ac:graphicFrameMk id="5" creationId="{BD978757-DE54-5E7B-8E15-4BBABEAACF0B}"/>
          </ac:graphicFrameMkLst>
        </pc:graphicFrameChg>
      </pc:sldChg>
      <pc:sldChg chg="modSp add del mod">
        <pc:chgData name="John Deardurff" userId="1176b27f-6749-4904-a052-7c732238bc52" providerId="ADAL" clId="{BAFADBF3-01A9-4B90-9BE7-23C9AA63C48D}" dt="2025-08-16T11:56:56.001" v="2935" actId="2696"/>
        <pc:sldMkLst>
          <pc:docMk/>
          <pc:sldMk cId="2849501968" sldId="2147480320"/>
        </pc:sldMkLst>
        <pc:spChg chg="mod">
          <ac:chgData name="John Deardurff" userId="1176b27f-6749-4904-a052-7c732238bc52" providerId="ADAL" clId="{BAFADBF3-01A9-4B90-9BE7-23C9AA63C48D}" dt="2025-08-16T11:51:20.463" v="2894"/>
          <ac:spMkLst>
            <pc:docMk/>
            <pc:sldMk cId="2849501968" sldId="2147480320"/>
            <ac:spMk id="2" creationId="{FDE01208-58E2-5168-3202-E5E0D39F473C}"/>
          </ac:spMkLst>
        </pc:spChg>
        <pc:graphicFrameChg chg="mod modGraphic">
          <ac:chgData name="John Deardurff" userId="1176b27f-6749-4904-a052-7c732238bc52" providerId="ADAL" clId="{BAFADBF3-01A9-4B90-9BE7-23C9AA63C48D}" dt="2025-08-16T11:52:03.931" v="2902" actId="20577"/>
          <ac:graphicFrameMkLst>
            <pc:docMk/>
            <pc:sldMk cId="2849501968" sldId="2147480320"/>
            <ac:graphicFrameMk id="5" creationId="{CCF6FE9B-3ED5-E5F9-035C-32B67A35233E}"/>
          </ac:graphicFrameMkLst>
        </pc:graphicFrameChg>
      </pc:sldChg>
      <pc:sldChg chg="add ord">
        <pc:chgData name="John Deardurff" userId="1176b27f-6749-4904-a052-7c732238bc52" providerId="ADAL" clId="{BAFADBF3-01A9-4B90-9BE7-23C9AA63C48D}" dt="2025-08-16T11:58:37.700" v="2947"/>
        <pc:sldMkLst>
          <pc:docMk/>
          <pc:sldMk cId="3968002293" sldId="2147480320"/>
        </pc:sldMkLst>
      </pc:sldChg>
      <pc:sldChg chg="add ord">
        <pc:chgData name="John Deardurff" userId="1176b27f-6749-4904-a052-7c732238bc52" providerId="ADAL" clId="{BAFADBF3-01A9-4B90-9BE7-23C9AA63C48D}" dt="2025-08-16T11:58:16.444" v="2938"/>
        <pc:sldMkLst>
          <pc:docMk/>
          <pc:sldMk cId="264914240" sldId="2147480321"/>
        </pc:sldMkLst>
      </pc:sldChg>
      <pc:sldChg chg="modSp add del mod">
        <pc:chgData name="John Deardurff" userId="1176b27f-6749-4904-a052-7c732238bc52" providerId="ADAL" clId="{BAFADBF3-01A9-4B90-9BE7-23C9AA63C48D}" dt="2025-08-16T11:56:56.001" v="2935" actId="2696"/>
        <pc:sldMkLst>
          <pc:docMk/>
          <pc:sldMk cId="2863098877" sldId="2147480321"/>
        </pc:sldMkLst>
        <pc:spChg chg="mod">
          <ac:chgData name="John Deardurff" userId="1176b27f-6749-4904-a052-7c732238bc52" providerId="ADAL" clId="{BAFADBF3-01A9-4B90-9BE7-23C9AA63C48D}" dt="2025-08-16T11:52:43.929" v="2914" actId="14100"/>
          <ac:spMkLst>
            <pc:docMk/>
            <pc:sldMk cId="2863098877" sldId="2147480321"/>
            <ac:spMk id="2" creationId="{B2CA5B82-09B9-079F-82FD-3AA352EF4291}"/>
          </ac:spMkLst>
        </pc:spChg>
        <pc:graphicFrameChg chg="mod modGraphic">
          <ac:chgData name="John Deardurff" userId="1176b27f-6749-4904-a052-7c732238bc52" providerId="ADAL" clId="{BAFADBF3-01A9-4B90-9BE7-23C9AA63C48D}" dt="2025-08-16T11:53:26.073" v="2923" actId="20577"/>
          <ac:graphicFrameMkLst>
            <pc:docMk/>
            <pc:sldMk cId="2863098877" sldId="2147480321"/>
            <ac:graphicFrameMk id="5" creationId="{1BEE914E-FD95-16FB-A733-B1A2F4EB6BE6}"/>
          </ac:graphicFrameMkLst>
        </pc:graphicFrameChg>
      </pc:sldChg>
      <pc:sldChg chg="add modNotesTx">
        <pc:chgData name="John Deardurff" userId="1176b27f-6749-4904-a052-7c732238bc52" providerId="ADAL" clId="{BAFADBF3-01A9-4B90-9BE7-23C9AA63C48D}" dt="2025-08-16T12:07:30.041" v="2950" actId="20577"/>
        <pc:sldMkLst>
          <pc:docMk/>
          <pc:sldMk cId="406417098" sldId="2147480322"/>
        </pc:sldMkLst>
      </pc:sldChg>
      <pc:sldChg chg="modSp add del mod">
        <pc:chgData name="John Deardurff" userId="1176b27f-6749-4904-a052-7c732238bc52" providerId="ADAL" clId="{BAFADBF3-01A9-4B90-9BE7-23C9AA63C48D}" dt="2025-08-16T11:59:38.499" v="2948" actId="2696"/>
        <pc:sldMkLst>
          <pc:docMk/>
          <pc:sldMk cId="2338214937" sldId="2147480322"/>
        </pc:sldMkLst>
        <pc:spChg chg="mod">
          <ac:chgData name="John Deardurff" userId="1176b27f-6749-4904-a052-7c732238bc52" providerId="ADAL" clId="{BAFADBF3-01A9-4B90-9BE7-23C9AA63C48D}" dt="2025-08-16T11:54:46.217" v="2925"/>
          <ac:spMkLst>
            <pc:docMk/>
            <pc:sldMk cId="2338214937" sldId="2147480322"/>
            <ac:spMk id="2" creationId="{5244AE2B-AD18-71D3-0A12-92416894C8B7}"/>
          </ac:spMkLst>
        </pc:spChg>
        <pc:graphicFrameChg chg="mod modGraphic">
          <ac:chgData name="John Deardurff" userId="1176b27f-6749-4904-a052-7c732238bc52" providerId="ADAL" clId="{BAFADBF3-01A9-4B90-9BE7-23C9AA63C48D}" dt="2025-08-16T11:55:21.153" v="2932" actId="20577"/>
          <ac:graphicFrameMkLst>
            <pc:docMk/>
            <pc:sldMk cId="2338214937" sldId="2147480322"/>
            <ac:graphicFrameMk id="5" creationId="{C825D446-8A5C-7FD4-ED24-D2AFFF2EBC63}"/>
          </ac:graphicFrameMkLst>
        </pc:graphicFrameChg>
      </pc:sldChg>
      <pc:sldChg chg="addSp delSp modSp add mod modNotesTx">
        <pc:chgData name="John Deardurff" userId="1176b27f-6749-4904-a052-7c732238bc52" providerId="ADAL" clId="{BAFADBF3-01A9-4B90-9BE7-23C9AA63C48D}" dt="2025-08-16T12:37:58.952" v="3131" actId="6549"/>
        <pc:sldMkLst>
          <pc:docMk/>
          <pc:sldMk cId="1548301144" sldId="2147480323"/>
        </pc:sldMkLst>
        <pc:spChg chg="mod">
          <ac:chgData name="John Deardurff" userId="1176b27f-6749-4904-a052-7c732238bc52" providerId="ADAL" clId="{BAFADBF3-01A9-4B90-9BE7-23C9AA63C48D}" dt="2025-08-16T12:34:17.498" v="3124" actId="20577"/>
          <ac:spMkLst>
            <pc:docMk/>
            <pc:sldMk cId="1548301144" sldId="2147480323"/>
            <ac:spMk id="2" creationId="{93371BDF-9CD1-92EE-0356-BAD9FB439D95}"/>
          </ac:spMkLst>
        </pc:spChg>
        <pc:spChg chg="del">
          <ac:chgData name="John Deardurff" userId="1176b27f-6749-4904-a052-7c732238bc52" providerId="ADAL" clId="{BAFADBF3-01A9-4B90-9BE7-23C9AA63C48D}" dt="2025-08-16T12:08:08.890" v="2952" actId="478"/>
          <ac:spMkLst>
            <pc:docMk/>
            <pc:sldMk cId="1548301144" sldId="2147480323"/>
            <ac:spMk id="3" creationId="{B0DBDF88-FF56-C580-21E3-37651CA35144}"/>
          </ac:spMkLst>
        </pc:spChg>
        <pc:spChg chg="add del mod">
          <ac:chgData name="John Deardurff" userId="1176b27f-6749-4904-a052-7c732238bc52" providerId="ADAL" clId="{BAFADBF3-01A9-4B90-9BE7-23C9AA63C48D}" dt="2025-08-16T12:34:23.873" v="3125" actId="478"/>
          <ac:spMkLst>
            <pc:docMk/>
            <pc:sldMk cId="1548301144" sldId="2147480323"/>
            <ac:spMk id="5" creationId="{2A252BD8-88D6-0A2D-DF5E-FEF4D99CBDBE}"/>
          </ac:spMkLst>
        </pc:spChg>
        <pc:spChg chg="add del mod">
          <ac:chgData name="John Deardurff" userId="1176b27f-6749-4904-a052-7c732238bc52" providerId="ADAL" clId="{BAFADBF3-01A9-4B90-9BE7-23C9AA63C48D}" dt="2025-08-16T12:09:38.014" v="2995" actId="12084"/>
          <ac:spMkLst>
            <pc:docMk/>
            <pc:sldMk cId="1548301144" sldId="2147480323"/>
            <ac:spMk id="7" creationId="{338D6245-D0C9-0BCD-9FC8-747F293F6F93}"/>
          </ac:spMkLst>
        </pc:spChg>
        <pc:grpChg chg="del">
          <ac:chgData name="John Deardurff" userId="1176b27f-6749-4904-a052-7c732238bc52" providerId="ADAL" clId="{BAFADBF3-01A9-4B90-9BE7-23C9AA63C48D}" dt="2025-08-16T12:08:08.890" v="2952" actId="478"/>
          <ac:grpSpMkLst>
            <pc:docMk/>
            <pc:sldMk cId="1548301144" sldId="2147480323"/>
            <ac:grpSpMk id="10" creationId="{D836D4B6-C8E1-65FA-B286-99376C8201FF}"/>
          </ac:grpSpMkLst>
        </pc:grpChg>
        <pc:graphicFrameChg chg="add del mod modGraphic">
          <ac:chgData name="John Deardurff" userId="1176b27f-6749-4904-a052-7c732238bc52" providerId="ADAL" clId="{BAFADBF3-01A9-4B90-9BE7-23C9AA63C48D}" dt="2025-08-16T12:33:30.258" v="3117" actId="478"/>
          <ac:graphicFrameMkLst>
            <pc:docMk/>
            <pc:sldMk cId="1548301144" sldId="2147480323"/>
            <ac:graphicFrameMk id="8" creationId="{A37F7EE4-FA41-A5E8-4279-D3A83A616C9C}"/>
          </ac:graphicFrameMkLst>
        </pc:graphicFrameChg>
        <pc:picChg chg="add mod">
          <ac:chgData name="John Deardurff" userId="1176b27f-6749-4904-a052-7c732238bc52" providerId="ADAL" clId="{BAFADBF3-01A9-4B90-9BE7-23C9AA63C48D}" dt="2025-08-16T12:34:42.473" v="3130" actId="1076"/>
          <ac:picMkLst>
            <pc:docMk/>
            <pc:sldMk cId="1548301144" sldId="2147480323"/>
            <ac:picMk id="9" creationId="{0AD0B813-F673-4B1D-93FA-B6FDDDD3219A}"/>
          </ac:picMkLst>
        </pc:picChg>
      </pc:sldChg>
      <pc:sldMasterChg chg="addSldLayout delSldLayout">
        <pc:chgData name="John Deardurff" userId="1176b27f-6749-4904-a052-7c732238bc52" providerId="ADAL" clId="{BAFADBF3-01A9-4B90-9BE7-23C9AA63C48D}" dt="2025-08-16T06:51:45.005" v="733" actId="2696"/>
        <pc:sldMasterMkLst>
          <pc:docMk/>
          <pc:sldMasterMk cId="2345237506" sldId="2147483660"/>
        </pc:sldMasterMkLst>
        <pc:sldLayoutChg chg="del">
          <pc:chgData name="John Deardurff" userId="1176b27f-6749-4904-a052-7c732238bc52" providerId="ADAL" clId="{BAFADBF3-01A9-4B90-9BE7-23C9AA63C48D}" dt="2025-08-16T05:46:25.490" v="55" actId="47"/>
          <pc:sldLayoutMkLst>
            <pc:docMk/>
            <pc:sldMasterMk cId="2345237506" sldId="2147483660"/>
            <pc:sldLayoutMk cId="3350333313" sldId="2147483706"/>
          </pc:sldLayoutMkLst>
        </pc:sldLayoutChg>
        <pc:sldLayoutChg chg="del">
          <pc:chgData name="John Deardurff" userId="1176b27f-6749-4904-a052-7c732238bc52" providerId="ADAL" clId="{BAFADBF3-01A9-4B90-9BE7-23C9AA63C48D}" dt="2025-08-16T05:47:21.758" v="59" actId="47"/>
          <pc:sldLayoutMkLst>
            <pc:docMk/>
            <pc:sldMasterMk cId="2345237506" sldId="2147483660"/>
            <pc:sldLayoutMk cId="2772594084" sldId="2147483707"/>
          </pc:sldLayoutMkLst>
        </pc:sldLayoutChg>
        <pc:sldLayoutChg chg="del">
          <pc:chgData name="John Deardurff" userId="1176b27f-6749-4904-a052-7c732238bc52" providerId="ADAL" clId="{BAFADBF3-01A9-4B90-9BE7-23C9AA63C48D}" dt="2025-08-16T05:55:00.029" v="139" actId="47"/>
          <pc:sldLayoutMkLst>
            <pc:docMk/>
            <pc:sldMasterMk cId="2345237506" sldId="2147483660"/>
            <pc:sldLayoutMk cId="3684311099" sldId="2147483708"/>
          </pc:sldLayoutMkLst>
        </pc:sldLayoutChg>
        <pc:sldLayoutChg chg="del">
          <pc:chgData name="John Deardurff" userId="1176b27f-6749-4904-a052-7c732238bc52" providerId="ADAL" clId="{BAFADBF3-01A9-4B90-9BE7-23C9AA63C48D}" dt="2025-08-16T05:44:09.974" v="3" actId="47"/>
          <pc:sldLayoutMkLst>
            <pc:docMk/>
            <pc:sldMasterMk cId="2345237506" sldId="2147483660"/>
            <pc:sldLayoutMk cId="509260886" sldId="2147483709"/>
          </pc:sldLayoutMkLst>
        </pc:sldLayoutChg>
        <pc:sldLayoutChg chg="add del">
          <pc:chgData name="John Deardurff" userId="1176b27f-6749-4904-a052-7c732238bc52" providerId="ADAL" clId="{BAFADBF3-01A9-4B90-9BE7-23C9AA63C48D}" dt="2025-08-16T05:57:09.096" v="188" actId="47"/>
          <pc:sldLayoutMkLst>
            <pc:docMk/>
            <pc:sldMasterMk cId="2345237506" sldId="2147483660"/>
            <pc:sldLayoutMk cId="416150250" sldId="2147483710"/>
          </pc:sldLayoutMkLst>
        </pc:sldLayoutChg>
        <pc:sldLayoutChg chg="del">
          <pc:chgData name="John Deardurff" userId="1176b27f-6749-4904-a052-7c732238bc52" providerId="ADAL" clId="{BAFADBF3-01A9-4B90-9BE7-23C9AA63C48D}" dt="2025-08-16T05:44:14.346" v="5" actId="47"/>
          <pc:sldLayoutMkLst>
            <pc:docMk/>
            <pc:sldMasterMk cId="2345237506" sldId="2147483660"/>
            <pc:sldLayoutMk cId="3146960163" sldId="2147483711"/>
          </pc:sldLayoutMkLst>
        </pc:sldLayoutChg>
        <pc:sldLayoutChg chg="del">
          <pc:chgData name="John Deardurff" userId="1176b27f-6749-4904-a052-7c732238bc52" providerId="ADAL" clId="{BAFADBF3-01A9-4B90-9BE7-23C9AA63C48D}" dt="2025-08-16T05:44:17.262" v="6" actId="47"/>
          <pc:sldLayoutMkLst>
            <pc:docMk/>
            <pc:sldMasterMk cId="2345237506" sldId="2147483660"/>
            <pc:sldLayoutMk cId="1443548976" sldId="2147483712"/>
          </pc:sldLayoutMkLst>
        </pc:sldLayoutChg>
        <pc:sldLayoutChg chg="del">
          <pc:chgData name="John Deardurff" userId="1176b27f-6749-4904-a052-7c732238bc52" providerId="ADAL" clId="{BAFADBF3-01A9-4B90-9BE7-23C9AA63C48D}" dt="2025-08-16T06:38:19.742" v="564" actId="47"/>
          <pc:sldLayoutMkLst>
            <pc:docMk/>
            <pc:sldMasterMk cId="2345237506" sldId="2147483660"/>
            <pc:sldLayoutMk cId="3476965238" sldId="2147483780"/>
          </pc:sldLayoutMkLst>
        </pc:sldLayoutChg>
        <pc:sldLayoutChg chg="del">
          <pc:chgData name="John Deardurff" userId="1176b27f-6749-4904-a052-7c732238bc52" providerId="ADAL" clId="{BAFADBF3-01A9-4B90-9BE7-23C9AA63C48D}" dt="2025-08-16T06:38:15.212" v="563" actId="47"/>
          <pc:sldLayoutMkLst>
            <pc:docMk/>
            <pc:sldMasterMk cId="2345237506" sldId="2147483660"/>
            <pc:sldLayoutMk cId="1834333052" sldId="2147483784"/>
          </pc:sldLayoutMkLst>
        </pc:sldLayoutChg>
        <pc:sldLayoutChg chg="del">
          <pc:chgData name="John Deardurff" userId="1176b27f-6749-4904-a052-7c732238bc52" providerId="ADAL" clId="{BAFADBF3-01A9-4B90-9BE7-23C9AA63C48D}" dt="2025-08-16T06:51:45.005" v="733" actId="2696"/>
          <pc:sldLayoutMkLst>
            <pc:docMk/>
            <pc:sldMasterMk cId="2345237506" sldId="2147483660"/>
            <pc:sldLayoutMk cId="1851603899" sldId="2147483787"/>
          </pc:sldLayoutMkLst>
        </pc:sldLayoutChg>
        <pc:sldLayoutChg chg="del">
          <pc:chgData name="John Deardurff" userId="1176b27f-6749-4904-a052-7c732238bc52" providerId="ADAL" clId="{BAFADBF3-01A9-4B90-9BE7-23C9AA63C48D}" dt="2025-08-16T06:51:45.005" v="733" actId="2696"/>
          <pc:sldLayoutMkLst>
            <pc:docMk/>
            <pc:sldMasterMk cId="2345237506" sldId="2147483660"/>
            <pc:sldLayoutMk cId="3508999314" sldId="2147483788"/>
          </pc:sldLayoutMkLst>
        </pc:sldLayoutChg>
      </pc:sldMasterChg>
      <pc:sldMasterChg chg="delSldLayout">
        <pc:chgData name="John Deardurff" userId="1176b27f-6749-4904-a052-7c732238bc52" providerId="ADAL" clId="{BAFADBF3-01A9-4B90-9BE7-23C9AA63C48D}" dt="2025-08-16T06:50:46.029" v="720" actId="47"/>
        <pc:sldMasterMkLst>
          <pc:docMk/>
          <pc:sldMasterMk cId="4169610762" sldId="2147483706"/>
        </pc:sldMasterMkLst>
        <pc:sldLayoutChg chg="del">
          <pc:chgData name="John Deardurff" userId="1176b27f-6749-4904-a052-7c732238bc52" providerId="ADAL" clId="{BAFADBF3-01A9-4B90-9BE7-23C9AA63C48D}" dt="2025-08-16T06:50:46.029" v="720" actId="47"/>
          <pc:sldLayoutMkLst>
            <pc:docMk/>
            <pc:sldMasterMk cId="4169610762" sldId="2147483706"/>
            <pc:sldLayoutMk cId="2339712030" sldId="2147483760"/>
          </pc:sldLayoutMkLst>
        </pc:sldLayoutChg>
        <pc:sldLayoutChg chg="del">
          <pc:chgData name="John Deardurff" userId="1176b27f-6749-4904-a052-7c732238bc52" providerId="ADAL" clId="{BAFADBF3-01A9-4B90-9BE7-23C9AA63C48D}" dt="2025-08-16T06:00:56.953" v="197" actId="47"/>
          <pc:sldLayoutMkLst>
            <pc:docMk/>
            <pc:sldMasterMk cId="4169610762" sldId="2147483706"/>
            <pc:sldLayoutMk cId="1748087269" sldId="2147483761"/>
          </pc:sldLayoutMkLst>
        </pc:sldLayoutChg>
        <pc:sldLayoutChg chg="del">
          <pc:chgData name="John Deardurff" userId="1176b27f-6749-4904-a052-7c732238bc52" providerId="ADAL" clId="{BAFADBF3-01A9-4B90-9BE7-23C9AA63C48D}" dt="2025-08-16T06:00:40.996" v="195" actId="47"/>
          <pc:sldLayoutMkLst>
            <pc:docMk/>
            <pc:sldMasterMk cId="4169610762" sldId="2147483706"/>
            <pc:sldLayoutMk cId="1774249555" sldId="2147483762"/>
          </pc:sldLayoutMkLst>
        </pc:sldLayoutChg>
        <pc:sldLayoutChg chg="del">
          <pc:chgData name="John Deardurff" userId="1176b27f-6749-4904-a052-7c732238bc52" providerId="ADAL" clId="{BAFADBF3-01A9-4B90-9BE7-23C9AA63C48D}" dt="2025-08-16T06:00:13.557" v="192" actId="47"/>
          <pc:sldLayoutMkLst>
            <pc:docMk/>
            <pc:sldMasterMk cId="4169610762" sldId="2147483706"/>
            <pc:sldLayoutMk cId="3210794100" sldId="2147483762"/>
          </pc:sldLayoutMkLst>
        </pc:sldLayoutChg>
      </pc:sldMasterChg>
      <pc:sldMasterChg chg="delSldLayout">
        <pc:chgData name="John Deardurff" userId="1176b27f-6749-4904-a052-7c732238bc52" providerId="ADAL" clId="{BAFADBF3-01A9-4B90-9BE7-23C9AA63C48D}" dt="2025-08-16T06:51:52.733" v="737" actId="47"/>
        <pc:sldMasterMkLst>
          <pc:docMk/>
          <pc:sldMasterMk cId="4090611483" sldId="2147483763"/>
        </pc:sldMasterMkLst>
        <pc:sldLayoutChg chg="del">
          <pc:chgData name="John Deardurff" userId="1176b27f-6749-4904-a052-7c732238bc52" providerId="ADAL" clId="{BAFADBF3-01A9-4B90-9BE7-23C9AA63C48D}" dt="2025-08-16T06:51:51.724" v="736" actId="47"/>
          <pc:sldLayoutMkLst>
            <pc:docMk/>
            <pc:sldMasterMk cId="4090611483" sldId="2147483763"/>
            <pc:sldLayoutMk cId="4042431271" sldId="2147483775"/>
          </pc:sldLayoutMkLst>
        </pc:sldLayoutChg>
        <pc:sldLayoutChg chg="del">
          <pc:chgData name="John Deardurff" userId="1176b27f-6749-4904-a052-7c732238bc52" providerId="ADAL" clId="{BAFADBF3-01A9-4B90-9BE7-23C9AA63C48D}" dt="2025-08-16T06:51:52.733" v="737" actId="47"/>
          <pc:sldLayoutMkLst>
            <pc:docMk/>
            <pc:sldMasterMk cId="4090611483" sldId="2147483763"/>
            <pc:sldLayoutMk cId="2965496328" sldId="214748377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5161B4-B804-4830-92B0-5DC247327D95}"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0F27A996-08BB-48CE-A2AD-8BF3E5F3F40C}">
      <dgm:prSet/>
      <dgm:spPr/>
      <dgm:t>
        <a:bodyPr/>
        <a:lstStyle/>
        <a:p>
          <a:pPr>
            <a:lnSpc>
              <a:spcPct val="100000"/>
            </a:lnSpc>
          </a:pPr>
          <a:r>
            <a:rPr lang="en-US" dirty="0"/>
            <a:t>45 Questions</a:t>
          </a:r>
        </a:p>
      </dgm:t>
    </dgm:pt>
    <dgm:pt modelId="{1EE9ED98-06BA-488B-9F9E-6B6718C2404B}" type="parTrans" cxnId="{410D5D9F-4547-48E7-8470-91F45AC73913}">
      <dgm:prSet/>
      <dgm:spPr/>
      <dgm:t>
        <a:bodyPr/>
        <a:lstStyle/>
        <a:p>
          <a:endParaRPr lang="en-US"/>
        </a:p>
      </dgm:t>
    </dgm:pt>
    <dgm:pt modelId="{16110DAC-5A30-47C3-8819-8DE3ABB7EC95}" type="sibTrans" cxnId="{410D5D9F-4547-48E7-8470-91F45AC73913}">
      <dgm:prSet/>
      <dgm:spPr/>
      <dgm:t>
        <a:bodyPr/>
        <a:lstStyle/>
        <a:p>
          <a:endParaRPr lang="en-US"/>
        </a:p>
      </dgm:t>
    </dgm:pt>
    <dgm:pt modelId="{C11621D4-35FD-4129-94D9-939FA1B98CC8}">
      <dgm:prSet/>
      <dgm:spPr/>
      <dgm:t>
        <a:bodyPr/>
        <a:lstStyle/>
        <a:p>
          <a:pPr>
            <a:lnSpc>
              <a:spcPct val="100000"/>
            </a:lnSpc>
          </a:pPr>
          <a:r>
            <a:rPr lang="en-US" dirty="0"/>
            <a:t>45 Minutes</a:t>
          </a:r>
        </a:p>
      </dgm:t>
    </dgm:pt>
    <dgm:pt modelId="{0A0EC7D5-2E9A-48D6-9C9D-DD00D45138DD}" type="parTrans" cxnId="{A7A16026-A4C3-45BD-8E3B-9CA8383EC3FE}">
      <dgm:prSet/>
      <dgm:spPr/>
      <dgm:t>
        <a:bodyPr/>
        <a:lstStyle/>
        <a:p>
          <a:endParaRPr lang="en-US"/>
        </a:p>
      </dgm:t>
    </dgm:pt>
    <dgm:pt modelId="{C71F3DA7-A294-4AF4-8800-D52759D95A35}" type="sibTrans" cxnId="{A7A16026-A4C3-45BD-8E3B-9CA8383EC3FE}">
      <dgm:prSet/>
      <dgm:spPr/>
      <dgm:t>
        <a:bodyPr/>
        <a:lstStyle/>
        <a:p>
          <a:endParaRPr lang="en-US"/>
        </a:p>
      </dgm:t>
    </dgm:pt>
    <dgm:pt modelId="{AF42DE68-5EB4-4849-9E20-C10DC0C18A66}">
      <dgm:prSet/>
      <dgm:spPr/>
      <dgm:t>
        <a:bodyPr/>
        <a:lstStyle/>
        <a:p>
          <a:pPr>
            <a:lnSpc>
              <a:spcPct val="100000"/>
            </a:lnSpc>
          </a:pPr>
          <a:r>
            <a:rPr lang="en-US" dirty="0"/>
            <a:t>700 Passing Score</a:t>
          </a:r>
        </a:p>
      </dgm:t>
    </dgm:pt>
    <dgm:pt modelId="{1D07D727-2524-44D5-8602-05859FEB271F}" type="parTrans" cxnId="{D9191661-B6E7-4DD0-BCD7-A9AD5A28F51D}">
      <dgm:prSet/>
      <dgm:spPr/>
      <dgm:t>
        <a:bodyPr/>
        <a:lstStyle/>
        <a:p>
          <a:endParaRPr lang="en-US"/>
        </a:p>
      </dgm:t>
    </dgm:pt>
    <dgm:pt modelId="{4B1DE28D-72AA-4B95-B0C2-87C6832A8E51}" type="sibTrans" cxnId="{D9191661-B6E7-4DD0-BCD7-A9AD5A28F51D}">
      <dgm:prSet/>
      <dgm:spPr/>
      <dgm:t>
        <a:bodyPr/>
        <a:lstStyle/>
        <a:p>
          <a:endParaRPr lang="en-US"/>
        </a:p>
      </dgm:t>
    </dgm:pt>
    <dgm:pt modelId="{99679260-7F80-4624-9B66-E34A20E6F8C9}" type="pres">
      <dgm:prSet presAssocID="{A45161B4-B804-4830-92B0-5DC247327D95}" presName="root" presStyleCnt="0">
        <dgm:presLayoutVars>
          <dgm:dir/>
          <dgm:resizeHandles val="exact"/>
        </dgm:presLayoutVars>
      </dgm:prSet>
      <dgm:spPr/>
    </dgm:pt>
    <dgm:pt modelId="{599901ED-FA8A-4FC5-BD88-975EF26F7DB3}" type="pres">
      <dgm:prSet presAssocID="{0F27A996-08BB-48CE-A2AD-8BF3E5F3F40C}" presName="compNode" presStyleCnt="0"/>
      <dgm:spPr/>
    </dgm:pt>
    <dgm:pt modelId="{C2AE8695-F0FA-43FE-8FAE-745AA9B9BB3F}" type="pres">
      <dgm:prSet presAssocID="{0F27A996-08BB-48CE-A2AD-8BF3E5F3F40C}" presName="bgRect" presStyleLbl="bgShp" presStyleIdx="0" presStyleCnt="3"/>
      <dgm:spPr/>
    </dgm:pt>
    <dgm:pt modelId="{3801A2E2-6866-46EC-AE80-9C854A119421}" type="pres">
      <dgm:prSet presAssocID="{0F27A996-08BB-48CE-A2AD-8BF3E5F3F40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Question Mark with solid fill"/>
        </a:ext>
      </dgm:extLst>
    </dgm:pt>
    <dgm:pt modelId="{7C00BEE1-3420-4C1E-A280-1B0680B122A8}" type="pres">
      <dgm:prSet presAssocID="{0F27A996-08BB-48CE-A2AD-8BF3E5F3F40C}" presName="spaceRect" presStyleCnt="0"/>
      <dgm:spPr/>
    </dgm:pt>
    <dgm:pt modelId="{1BEB8E97-28C5-477E-A3A6-55F55B2E1777}" type="pres">
      <dgm:prSet presAssocID="{0F27A996-08BB-48CE-A2AD-8BF3E5F3F40C}" presName="parTx" presStyleLbl="revTx" presStyleIdx="0" presStyleCnt="3">
        <dgm:presLayoutVars>
          <dgm:chMax val="0"/>
          <dgm:chPref val="0"/>
        </dgm:presLayoutVars>
      </dgm:prSet>
      <dgm:spPr/>
    </dgm:pt>
    <dgm:pt modelId="{A14AE96C-EB62-4342-A5C5-51AF7C60F33F}" type="pres">
      <dgm:prSet presAssocID="{16110DAC-5A30-47C3-8819-8DE3ABB7EC95}" presName="sibTrans" presStyleCnt="0"/>
      <dgm:spPr/>
    </dgm:pt>
    <dgm:pt modelId="{3EC6AE5C-9F5E-4648-92FD-5ACC521AD948}" type="pres">
      <dgm:prSet presAssocID="{C11621D4-35FD-4129-94D9-939FA1B98CC8}" presName="compNode" presStyleCnt="0"/>
      <dgm:spPr/>
    </dgm:pt>
    <dgm:pt modelId="{A88852B8-6085-40AD-B427-543BAD589E5E}" type="pres">
      <dgm:prSet presAssocID="{C11621D4-35FD-4129-94D9-939FA1B98CC8}" presName="bgRect" presStyleLbl="bgShp" presStyleIdx="1" presStyleCnt="3"/>
      <dgm:spPr/>
    </dgm:pt>
    <dgm:pt modelId="{824B6FF5-1C71-4B29-B5B1-852A934D3C65}" type="pres">
      <dgm:prSet presAssocID="{C11621D4-35FD-4129-94D9-939FA1B98CC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ck with solid fill"/>
        </a:ext>
      </dgm:extLst>
    </dgm:pt>
    <dgm:pt modelId="{CA71C907-7626-4FE2-93B1-B55C099F2607}" type="pres">
      <dgm:prSet presAssocID="{C11621D4-35FD-4129-94D9-939FA1B98CC8}" presName="spaceRect" presStyleCnt="0"/>
      <dgm:spPr/>
    </dgm:pt>
    <dgm:pt modelId="{6A9EF512-8896-4436-A42D-D5600DD3B9DD}" type="pres">
      <dgm:prSet presAssocID="{C11621D4-35FD-4129-94D9-939FA1B98CC8}" presName="parTx" presStyleLbl="revTx" presStyleIdx="1" presStyleCnt="3">
        <dgm:presLayoutVars>
          <dgm:chMax val="0"/>
          <dgm:chPref val="0"/>
        </dgm:presLayoutVars>
      </dgm:prSet>
      <dgm:spPr/>
    </dgm:pt>
    <dgm:pt modelId="{EC076F31-6EE5-44CC-99A2-D1FC64265F8D}" type="pres">
      <dgm:prSet presAssocID="{C71F3DA7-A294-4AF4-8800-D52759D95A35}" presName="sibTrans" presStyleCnt="0"/>
      <dgm:spPr/>
    </dgm:pt>
    <dgm:pt modelId="{0A2E1A6F-3D93-4C35-93D2-10B2576F0DAF}" type="pres">
      <dgm:prSet presAssocID="{AF42DE68-5EB4-4849-9E20-C10DC0C18A66}" presName="compNode" presStyleCnt="0"/>
      <dgm:spPr/>
    </dgm:pt>
    <dgm:pt modelId="{576364C1-644E-4D9F-AD55-09D7E98352B2}" type="pres">
      <dgm:prSet presAssocID="{AF42DE68-5EB4-4849-9E20-C10DC0C18A66}" presName="bgRect" presStyleLbl="bgShp" presStyleIdx="2" presStyleCnt="3"/>
      <dgm:spPr/>
    </dgm:pt>
    <dgm:pt modelId="{FF2F2B81-3AFA-43AD-B939-AD29795CD3D3}" type="pres">
      <dgm:prSet presAssocID="{AF42DE68-5EB4-4849-9E20-C10DC0C18A6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dal with solid fill"/>
        </a:ext>
      </dgm:extLst>
    </dgm:pt>
    <dgm:pt modelId="{300DDBE7-1EAC-4D5C-8F16-6CB03A64258D}" type="pres">
      <dgm:prSet presAssocID="{AF42DE68-5EB4-4849-9E20-C10DC0C18A66}" presName="spaceRect" presStyleCnt="0"/>
      <dgm:spPr/>
    </dgm:pt>
    <dgm:pt modelId="{63322440-ED89-4B78-80A0-A08D9BDE956C}" type="pres">
      <dgm:prSet presAssocID="{AF42DE68-5EB4-4849-9E20-C10DC0C18A66}" presName="parTx" presStyleLbl="revTx" presStyleIdx="2" presStyleCnt="3">
        <dgm:presLayoutVars>
          <dgm:chMax val="0"/>
          <dgm:chPref val="0"/>
        </dgm:presLayoutVars>
      </dgm:prSet>
      <dgm:spPr/>
    </dgm:pt>
  </dgm:ptLst>
  <dgm:cxnLst>
    <dgm:cxn modelId="{9E103106-5CCF-4047-8926-29673572342B}" type="presOf" srcId="{A45161B4-B804-4830-92B0-5DC247327D95}" destId="{99679260-7F80-4624-9B66-E34A20E6F8C9}" srcOrd="0" destOrd="0" presId="urn:microsoft.com/office/officeart/2018/2/layout/IconVerticalSolidList"/>
    <dgm:cxn modelId="{C217D01D-434B-45B3-ACC0-93ECD4147965}" type="presOf" srcId="{0F27A996-08BB-48CE-A2AD-8BF3E5F3F40C}" destId="{1BEB8E97-28C5-477E-A3A6-55F55B2E1777}" srcOrd="0" destOrd="0" presId="urn:microsoft.com/office/officeart/2018/2/layout/IconVerticalSolidList"/>
    <dgm:cxn modelId="{A7A16026-A4C3-45BD-8E3B-9CA8383EC3FE}" srcId="{A45161B4-B804-4830-92B0-5DC247327D95}" destId="{C11621D4-35FD-4129-94D9-939FA1B98CC8}" srcOrd="1" destOrd="0" parTransId="{0A0EC7D5-2E9A-48D6-9C9D-DD00D45138DD}" sibTransId="{C71F3DA7-A294-4AF4-8800-D52759D95A35}"/>
    <dgm:cxn modelId="{9AD4E328-AC3C-47B4-BC08-950127ECE607}" type="presOf" srcId="{AF42DE68-5EB4-4849-9E20-C10DC0C18A66}" destId="{63322440-ED89-4B78-80A0-A08D9BDE956C}" srcOrd="0" destOrd="0" presId="urn:microsoft.com/office/officeart/2018/2/layout/IconVerticalSolidList"/>
    <dgm:cxn modelId="{D9191661-B6E7-4DD0-BCD7-A9AD5A28F51D}" srcId="{A45161B4-B804-4830-92B0-5DC247327D95}" destId="{AF42DE68-5EB4-4849-9E20-C10DC0C18A66}" srcOrd="2" destOrd="0" parTransId="{1D07D727-2524-44D5-8602-05859FEB271F}" sibTransId="{4B1DE28D-72AA-4B95-B0C2-87C6832A8E51}"/>
    <dgm:cxn modelId="{410D5D9F-4547-48E7-8470-91F45AC73913}" srcId="{A45161B4-B804-4830-92B0-5DC247327D95}" destId="{0F27A996-08BB-48CE-A2AD-8BF3E5F3F40C}" srcOrd="0" destOrd="0" parTransId="{1EE9ED98-06BA-488B-9F9E-6B6718C2404B}" sibTransId="{16110DAC-5A30-47C3-8819-8DE3ABB7EC95}"/>
    <dgm:cxn modelId="{B673EEE6-C8DB-4361-A81A-617D2CCD5D5F}" type="presOf" srcId="{C11621D4-35FD-4129-94D9-939FA1B98CC8}" destId="{6A9EF512-8896-4436-A42D-D5600DD3B9DD}" srcOrd="0" destOrd="0" presId="urn:microsoft.com/office/officeart/2018/2/layout/IconVerticalSolidList"/>
    <dgm:cxn modelId="{9C5B8944-64EC-475C-B7F7-3C394361092D}" type="presParOf" srcId="{99679260-7F80-4624-9B66-E34A20E6F8C9}" destId="{599901ED-FA8A-4FC5-BD88-975EF26F7DB3}" srcOrd="0" destOrd="0" presId="urn:microsoft.com/office/officeart/2018/2/layout/IconVerticalSolidList"/>
    <dgm:cxn modelId="{DCD43B30-08A5-4D75-A5D1-A7E7A1F42076}" type="presParOf" srcId="{599901ED-FA8A-4FC5-BD88-975EF26F7DB3}" destId="{C2AE8695-F0FA-43FE-8FAE-745AA9B9BB3F}" srcOrd="0" destOrd="0" presId="urn:microsoft.com/office/officeart/2018/2/layout/IconVerticalSolidList"/>
    <dgm:cxn modelId="{2BB17DA2-32D6-4FA2-ABF0-DF897A294CE6}" type="presParOf" srcId="{599901ED-FA8A-4FC5-BD88-975EF26F7DB3}" destId="{3801A2E2-6866-46EC-AE80-9C854A119421}" srcOrd="1" destOrd="0" presId="urn:microsoft.com/office/officeart/2018/2/layout/IconVerticalSolidList"/>
    <dgm:cxn modelId="{959A41F8-1D80-4267-ADA1-D1E4E0159568}" type="presParOf" srcId="{599901ED-FA8A-4FC5-BD88-975EF26F7DB3}" destId="{7C00BEE1-3420-4C1E-A280-1B0680B122A8}" srcOrd="2" destOrd="0" presId="urn:microsoft.com/office/officeart/2018/2/layout/IconVerticalSolidList"/>
    <dgm:cxn modelId="{A0D6A02D-A41D-4DF7-8096-91C0DC2FC6F9}" type="presParOf" srcId="{599901ED-FA8A-4FC5-BD88-975EF26F7DB3}" destId="{1BEB8E97-28C5-477E-A3A6-55F55B2E1777}" srcOrd="3" destOrd="0" presId="urn:microsoft.com/office/officeart/2018/2/layout/IconVerticalSolidList"/>
    <dgm:cxn modelId="{DD21CCE5-E3BC-4B5E-8994-980299AA4B37}" type="presParOf" srcId="{99679260-7F80-4624-9B66-E34A20E6F8C9}" destId="{A14AE96C-EB62-4342-A5C5-51AF7C60F33F}" srcOrd="1" destOrd="0" presId="urn:microsoft.com/office/officeart/2018/2/layout/IconVerticalSolidList"/>
    <dgm:cxn modelId="{97900C41-8135-4F86-AA0F-5442A2706749}" type="presParOf" srcId="{99679260-7F80-4624-9B66-E34A20E6F8C9}" destId="{3EC6AE5C-9F5E-4648-92FD-5ACC521AD948}" srcOrd="2" destOrd="0" presId="urn:microsoft.com/office/officeart/2018/2/layout/IconVerticalSolidList"/>
    <dgm:cxn modelId="{4AD470F7-849C-472E-B56E-A5C69ECB2C8D}" type="presParOf" srcId="{3EC6AE5C-9F5E-4648-92FD-5ACC521AD948}" destId="{A88852B8-6085-40AD-B427-543BAD589E5E}" srcOrd="0" destOrd="0" presId="urn:microsoft.com/office/officeart/2018/2/layout/IconVerticalSolidList"/>
    <dgm:cxn modelId="{617F4F00-001A-4359-93FC-2140FF38BB8A}" type="presParOf" srcId="{3EC6AE5C-9F5E-4648-92FD-5ACC521AD948}" destId="{824B6FF5-1C71-4B29-B5B1-852A934D3C65}" srcOrd="1" destOrd="0" presId="urn:microsoft.com/office/officeart/2018/2/layout/IconVerticalSolidList"/>
    <dgm:cxn modelId="{2451BFDF-5471-4F1B-ADD7-67403E389B97}" type="presParOf" srcId="{3EC6AE5C-9F5E-4648-92FD-5ACC521AD948}" destId="{CA71C907-7626-4FE2-93B1-B55C099F2607}" srcOrd="2" destOrd="0" presId="urn:microsoft.com/office/officeart/2018/2/layout/IconVerticalSolidList"/>
    <dgm:cxn modelId="{8E70BAC3-199B-4C74-B808-8BB224A28479}" type="presParOf" srcId="{3EC6AE5C-9F5E-4648-92FD-5ACC521AD948}" destId="{6A9EF512-8896-4436-A42D-D5600DD3B9DD}" srcOrd="3" destOrd="0" presId="urn:microsoft.com/office/officeart/2018/2/layout/IconVerticalSolidList"/>
    <dgm:cxn modelId="{B12ABCDE-6E77-4595-810D-D5B221730356}" type="presParOf" srcId="{99679260-7F80-4624-9B66-E34A20E6F8C9}" destId="{EC076F31-6EE5-44CC-99A2-D1FC64265F8D}" srcOrd="3" destOrd="0" presId="urn:microsoft.com/office/officeart/2018/2/layout/IconVerticalSolidList"/>
    <dgm:cxn modelId="{25ECE81C-FB78-473F-8A82-0D0BCDA00A1E}" type="presParOf" srcId="{99679260-7F80-4624-9B66-E34A20E6F8C9}" destId="{0A2E1A6F-3D93-4C35-93D2-10B2576F0DAF}" srcOrd="4" destOrd="0" presId="urn:microsoft.com/office/officeart/2018/2/layout/IconVerticalSolidList"/>
    <dgm:cxn modelId="{2C01A813-CB1D-4764-99C9-98EAE41C6A3A}" type="presParOf" srcId="{0A2E1A6F-3D93-4C35-93D2-10B2576F0DAF}" destId="{576364C1-644E-4D9F-AD55-09D7E98352B2}" srcOrd="0" destOrd="0" presId="urn:microsoft.com/office/officeart/2018/2/layout/IconVerticalSolidList"/>
    <dgm:cxn modelId="{5E9C5AB5-AE35-46B2-939E-B2168951190E}" type="presParOf" srcId="{0A2E1A6F-3D93-4C35-93D2-10B2576F0DAF}" destId="{FF2F2B81-3AFA-43AD-B939-AD29795CD3D3}" srcOrd="1" destOrd="0" presId="urn:microsoft.com/office/officeart/2018/2/layout/IconVerticalSolidList"/>
    <dgm:cxn modelId="{32F5A8A0-FF9C-4C21-9627-F9077113B8E7}" type="presParOf" srcId="{0A2E1A6F-3D93-4C35-93D2-10B2576F0DAF}" destId="{300DDBE7-1EAC-4D5C-8F16-6CB03A64258D}" srcOrd="2" destOrd="0" presId="urn:microsoft.com/office/officeart/2018/2/layout/IconVerticalSolidList"/>
    <dgm:cxn modelId="{94B85BFC-ED5B-45A3-BF94-8551BC3B5A79}" type="presParOf" srcId="{0A2E1A6F-3D93-4C35-93D2-10B2576F0DAF}" destId="{63322440-ED89-4B78-80A0-A08D9BDE95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60AAC647-DAB2-4FD7-9A6A-F2C672D4E5DA}">
      <dgm:prSet/>
      <dgm:spPr/>
      <dgm:t>
        <a:bodyPr/>
        <a:lstStyle/>
        <a:p>
          <a:r>
            <a:rPr lang="en-US" b="1" dirty="0"/>
            <a:t>Identify features of common AI workloads </a:t>
          </a:r>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E049D541-F16A-4240-B072-A090E3C03705}">
      <dgm:prSet/>
      <dgm:spPr/>
      <dgm:t>
        <a:bodyPr/>
        <a:lstStyle/>
        <a:p>
          <a:r>
            <a:rPr lang="en-US"/>
            <a:t>Identify computer vision workloads </a:t>
          </a:r>
        </a:p>
      </dgm:t>
    </dgm:pt>
    <dgm:pt modelId="{B1F23A62-DF84-42CB-95AF-4D1FAF27F753}" type="parTrans" cxnId="{5DF84776-0DC3-4EBF-BA6D-DA1F0648D7CA}">
      <dgm:prSet/>
      <dgm:spPr/>
      <dgm:t>
        <a:bodyPr/>
        <a:lstStyle/>
        <a:p>
          <a:endParaRPr lang="en-US"/>
        </a:p>
      </dgm:t>
    </dgm:pt>
    <dgm:pt modelId="{08FCE2BF-DCFC-4699-B033-8E6D033E3321}" type="sibTrans" cxnId="{5DF84776-0DC3-4EBF-BA6D-DA1F0648D7CA}">
      <dgm:prSet/>
      <dgm:spPr/>
      <dgm:t>
        <a:bodyPr/>
        <a:lstStyle/>
        <a:p>
          <a:endParaRPr lang="en-US"/>
        </a:p>
      </dgm:t>
    </dgm:pt>
    <dgm:pt modelId="{D16BB07F-1F4A-47F6-8701-C5593E04FE81}">
      <dgm:prSet/>
      <dgm:spPr/>
      <dgm:t>
        <a:bodyPr/>
        <a:lstStyle/>
        <a:p>
          <a:r>
            <a:rPr lang="en-US"/>
            <a:t>Identify natural language processing workloads </a:t>
          </a:r>
        </a:p>
      </dgm:t>
    </dgm:pt>
    <dgm:pt modelId="{D7E9C765-1F1A-440E-A871-573FAE945B1E}" type="parTrans" cxnId="{A6361747-1D0F-4886-BC56-0638B78F104E}">
      <dgm:prSet/>
      <dgm:spPr/>
      <dgm:t>
        <a:bodyPr/>
        <a:lstStyle/>
        <a:p>
          <a:endParaRPr lang="en-US"/>
        </a:p>
      </dgm:t>
    </dgm:pt>
    <dgm:pt modelId="{17A40E2B-7B3D-48B8-A1E4-F6C5F4FE2257}" type="sibTrans" cxnId="{A6361747-1D0F-4886-BC56-0638B78F104E}">
      <dgm:prSet/>
      <dgm:spPr/>
      <dgm:t>
        <a:bodyPr/>
        <a:lstStyle/>
        <a:p>
          <a:endParaRPr lang="en-US"/>
        </a:p>
      </dgm:t>
    </dgm:pt>
    <dgm:pt modelId="{79CFF22E-236C-472C-978F-359A8ED8AC51}">
      <dgm:prSet/>
      <dgm:spPr/>
      <dgm:t>
        <a:bodyPr/>
        <a:lstStyle/>
        <a:p>
          <a:r>
            <a:rPr lang="en-US"/>
            <a:t>Identify document processing workloads </a:t>
          </a:r>
        </a:p>
      </dgm:t>
    </dgm:pt>
    <dgm:pt modelId="{81905A79-4AA6-4651-A27F-BFB59D96FAE1}" type="parTrans" cxnId="{C54F8FF4-7262-473C-AC19-6DB3DDAEE7CA}">
      <dgm:prSet/>
      <dgm:spPr/>
      <dgm:t>
        <a:bodyPr/>
        <a:lstStyle/>
        <a:p>
          <a:endParaRPr lang="en-US"/>
        </a:p>
      </dgm:t>
    </dgm:pt>
    <dgm:pt modelId="{F1E0D6BF-9476-45D3-9F16-FF55FEB88A78}" type="sibTrans" cxnId="{C54F8FF4-7262-473C-AC19-6DB3DDAEE7CA}">
      <dgm:prSet/>
      <dgm:spPr/>
      <dgm:t>
        <a:bodyPr/>
        <a:lstStyle/>
        <a:p>
          <a:endParaRPr lang="en-US"/>
        </a:p>
      </dgm:t>
    </dgm:pt>
    <dgm:pt modelId="{CB0D3272-681A-441B-9C82-0DF2472D2679}">
      <dgm:prSet/>
      <dgm:spPr/>
      <dgm:t>
        <a:bodyPr/>
        <a:lstStyle/>
        <a:p>
          <a:r>
            <a:rPr lang="en-US"/>
            <a:t>Identify features of generative AI workloads </a:t>
          </a:r>
        </a:p>
      </dgm:t>
    </dgm:pt>
    <dgm:pt modelId="{7262417D-30D3-497B-B76B-623E75ECC62F}" type="parTrans" cxnId="{51F08B80-4F2F-4313-8ED0-311475DC07CE}">
      <dgm:prSet/>
      <dgm:spPr/>
      <dgm:t>
        <a:bodyPr/>
        <a:lstStyle/>
        <a:p>
          <a:endParaRPr lang="en-US"/>
        </a:p>
      </dgm:t>
    </dgm:pt>
    <dgm:pt modelId="{FE7DC81E-FD31-4A29-BF88-350A6C85C4E6}" type="sibTrans" cxnId="{51F08B80-4F2F-4313-8ED0-311475DC07CE}">
      <dgm:prSet/>
      <dgm:spPr/>
      <dgm:t>
        <a:bodyPr/>
        <a:lstStyle/>
        <a:p>
          <a:endParaRPr lang="en-US"/>
        </a:p>
      </dgm:t>
    </dgm:pt>
    <dgm:pt modelId="{35161D6D-4225-426D-8DC3-601DBDD44BA2}">
      <dgm:prSet/>
      <dgm:spPr/>
      <dgm:t>
        <a:bodyPr/>
        <a:lstStyle/>
        <a:p>
          <a:r>
            <a:rPr lang="en-US" b="1"/>
            <a:t>Identify guiding principles for responsible AI </a:t>
          </a:r>
          <a:endParaRPr lang="en-US"/>
        </a:p>
      </dgm:t>
    </dgm:pt>
    <dgm:pt modelId="{FA52A9DD-68E4-4964-B04A-8BC31DBC8595}" type="parTrans" cxnId="{4E76B0B6-A36D-4E41-9495-6DBD6856B882}">
      <dgm:prSet/>
      <dgm:spPr/>
      <dgm:t>
        <a:bodyPr/>
        <a:lstStyle/>
        <a:p>
          <a:endParaRPr lang="en-US"/>
        </a:p>
      </dgm:t>
    </dgm:pt>
    <dgm:pt modelId="{AE1B7069-A994-4BBA-8D39-0BF2E91C1174}" type="sibTrans" cxnId="{4E76B0B6-A36D-4E41-9495-6DBD6856B882}">
      <dgm:prSet/>
      <dgm:spPr/>
      <dgm:t>
        <a:bodyPr/>
        <a:lstStyle/>
        <a:p>
          <a:endParaRPr lang="en-US"/>
        </a:p>
      </dgm:t>
    </dgm:pt>
    <dgm:pt modelId="{CF49139D-7A2A-4336-88A2-552BB9112B04}">
      <dgm:prSet/>
      <dgm:spPr/>
      <dgm:t>
        <a:bodyPr/>
        <a:lstStyle/>
        <a:p>
          <a:r>
            <a:rPr lang="en-US"/>
            <a:t>Describe considerations for fairness in an AI solution </a:t>
          </a:r>
        </a:p>
      </dgm:t>
    </dgm:pt>
    <dgm:pt modelId="{8FF438EE-1BB1-4A94-AC39-979D233646A5}" type="parTrans" cxnId="{00404ED5-E10C-42FB-BC83-0F4CD0A04460}">
      <dgm:prSet/>
      <dgm:spPr/>
      <dgm:t>
        <a:bodyPr/>
        <a:lstStyle/>
        <a:p>
          <a:endParaRPr lang="en-US"/>
        </a:p>
      </dgm:t>
    </dgm:pt>
    <dgm:pt modelId="{69A869C3-13F8-498C-ADDD-AEFD077C3740}" type="sibTrans" cxnId="{00404ED5-E10C-42FB-BC83-0F4CD0A04460}">
      <dgm:prSet/>
      <dgm:spPr/>
      <dgm:t>
        <a:bodyPr/>
        <a:lstStyle/>
        <a:p>
          <a:endParaRPr lang="en-US"/>
        </a:p>
      </dgm:t>
    </dgm:pt>
    <dgm:pt modelId="{5BC6C109-5144-4094-8F6A-0F3EC7E1D97E}">
      <dgm:prSet/>
      <dgm:spPr/>
      <dgm:t>
        <a:bodyPr/>
        <a:lstStyle/>
        <a:p>
          <a:r>
            <a:rPr lang="en-US"/>
            <a:t>Describe considerations for reliability and safety in an AI solution </a:t>
          </a:r>
        </a:p>
      </dgm:t>
    </dgm:pt>
    <dgm:pt modelId="{C23AC160-6807-4E02-A595-F037BEE7F9D0}" type="parTrans" cxnId="{ACC954AF-1ADD-4534-AE1A-4AA6AD22CBC8}">
      <dgm:prSet/>
      <dgm:spPr/>
      <dgm:t>
        <a:bodyPr/>
        <a:lstStyle/>
        <a:p>
          <a:endParaRPr lang="en-US"/>
        </a:p>
      </dgm:t>
    </dgm:pt>
    <dgm:pt modelId="{EA1F7BC7-9E3D-43F8-B50B-1B4CB66C61A0}" type="sibTrans" cxnId="{ACC954AF-1ADD-4534-AE1A-4AA6AD22CBC8}">
      <dgm:prSet/>
      <dgm:spPr/>
      <dgm:t>
        <a:bodyPr/>
        <a:lstStyle/>
        <a:p>
          <a:endParaRPr lang="en-US"/>
        </a:p>
      </dgm:t>
    </dgm:pt>
    <dgm:pt modelId="{11449E45-592B-4AF2-AB07-2416189DBFDC}">
      <dgm:prSet/>
      <dgm:spPr/>
      <dgm:t>
        <a:bodyPr/>
        <a:lstStyle/>
        <a:p>
          <a:r>
            <a:rPr lang="en-US"/>
            <a:t>Describe considerations for privacy and security in an AI solution </a:t>
          </a:r>
        </a:p>
      </dgm:t>
    </dgm:pt>
    <dgm:pt modelId="{AA994D92-7C9A-4833-A905-99711151F918}" type="parTrans" cxnId="{BF7DBAF4-C7FB-494B-8C40-FFD6C8AC8D0C}">
      <dgm:prSet/>
      <dgm:spPr/>
      <dgm:t>
        <a:bodyPr/>
        <a:lstStyle/>
        <a:p>
          <a:endParaRPr lang="en-US"/>
        </a:p>
      </dgm:t>
    </dgm:pt>
    <dgm:pt modelId="{44CD67A3-99CD-41B2-A339-110EA00B95A5}" type="sibTrans" cxnId="{BF7DBAF4-C7FB-494B-8C40-FFD6C8AC8D0C}">
      <dgm:prSet/>
      <dgm:spPr/>
      <dgm:t>
        <a:bodyPr/>
        <a:lstStyle/>
        <a:p>
          <a:endParaRPr lang="en-US"/>
        </a:p>
      </dgm:t>
    </dgm:pt>
    <dgm:pt modelId="{38FB8327-A05F-443A-A07E-8B672E2E80F7}">
      <dgm:prSet/>
      <dgm:spPr/>
      <dgm:t>
        <a:bodyPr/>
        <a:lstStyle/>
        <a:p>
          <a:r>
            <a:rPr lang="en-US"/>
            <a:t>Describe considerations for inclusiveness in an AI solution </a:t>
          </a:r>
        </a:p>
      </dgm:t>
    </dgm:pt>
    <dgm:pt modelId="{AB0F071E-7E0C-410F-B3DC-B63D8CE28304}" type="parTrans" cxnId="{6D5B6FDE-AED5-42A5-883E-48C0CCBED97C}">
      <dgm:prSet/>
      <dgm:spPr/>
      <dgm:t>
        <a:bodyPr/>
        <a:lstStyle/>
        <a:p>
          <a:endParaRPr lang="en-US"/>
        </a:p>
      </dgm:t>
    </dgm:pt>
    <dgm:pt modelId="{7839F3A2-9C1A-4093-8F06-977F7C1F1704}" type="sibTrans" cxnId="{6D5B6FDE-AED5-42A5-883E-48C0CCBED97C}">
      <dgm:prSet/>
      <dgm:spPr/>
      <dgm:t>
        <a:bodyPr/>
        <a:lstStyle/>
        <a:p>
          <a:endParaRPr lang="en-US"/>
        </a:p>
      </dgm:t>
    </dgm:pt>
    <dgm:pt modelId="{27212A63-320A-4141-8EF4-B31D17E6E281}">
      <dgm:prSet/>
      <dgm:spPr/>
      <dgm:t>
        <a:bodyPr/>
        <a:lstStyle/>
        <a:p>
          <a:r>
            <a:rPr lang="en-US"/>
            <a:t>Describe considerations for transparency in an AI solution </a:t>
          </a:r>
        </a:p>
      </dgm:t>
    </dgm:pt>
    <dgm:pt modelId="{A9728B63-FD75-4818-BE6E-1B36C233FF85}" type="parTrans" cxnId="{89EA0673-8212-47E8-B083-BB3BC43CED26}">
      <dgm:prSet/>
      <dgm:spPr/>
      <dgm:t>
        <a:bodyPr/>
        <a:lstStyle/>
        <a:p>
          <a:endParaRPr lang="en-US"/>
        </a:p>
      </dgm:t>
    </dgm:pt>
    <dgm:pt modelId="{B468E799-E694-4D02-AB41-B84FA93E2783}" type="sibTrans" cxnId="{89EA0673-8212-47E8-B083-BB3BC43CED26}">
      <dgm:prSet/>
      <dgm:spPr/>
      <dgm:t>
        <a:bodyPr/>
        <a:lstStyle/>
        <a:p>
          <a:endParaRPr lang="en-US"/>
        </a:p>
      </dgm:t>
    </dgm:pt>
    <dgm:pt modelId="{DDD425A3-7B42-4F5E-9E02-12A7FBC3F561}">
      <dgm:prSet/>
      <dgm:spPr/>
      <dgm:t>
        <a:bodyPr/>
        <a:lstStyle/>
        <a:p>
          <a:r>
            <a:rPr lang="en-US"/>
            <a:t>Describe considerations for accountability in an AI solution</a:t>
          </a:r>
        </a:p>
      </dgm:t>
    </dgm:pt>
    <dgm:pt modelId="{3F7F8379-48F9-43A6-A6FD-57E3C27C8537}" type="parTrans" cxnId="{62883130-72D2-4B5F-B5EC-5E2D7A2B2F08}">
      <dgm:prSet/>
      <dgm:spPr/>
      <dgm:t>
        <a:bodyPr/>
        <a:lstStyle/>
        <a:p>
          <a:endParaRPr lang="en-US"/>
        </a:p>
      </dgm:t>
    </dgm:pt>
    <dgm:pt modelId="{B075D8E8-5A76-42B3-AB04-6A1AF9786126}" type="sibTrans" cxnId="{62883130-72D2-4B5F-B5EC-5E2D7A2B2F08}">
      <dgm:prSet/>
      <dgm:spPr/>
      <dgm:t>
        <a:bodyPr/>
        <a:lstStyle/>
        <a:p>
          <a:endParaRPr lang="en-US"/>
        </a:p>
      </dgm:t>
    </dgm:pt>
    <dgm:pt modelId="{1A4DA306-67BD-4631-9EF3-81F2B8CF2562}" type="pres">
      <dgm:prSet presAssocID="{3BD276A2-2087-4011-A86A-91AA5A9D8AEB}" presName="linear" presStyleCnt="0">
        <dgm:presLayoutVars>
          <dgm:dir/>
          <dgm:animLvl val="lvl"/>
          <dgm:resizeHandles val="exact"/>
        </dgm:presLayoutVars>
      </dgm:prSet>
      <dgm:spPr/>
    </dgm:pt>
    <dgm:pt modelId="{2397B2DD-8DB2-4F83-85DE-C4190DA9B88A}" type="pres">
      <dgm:prSet presAssocID="{60AAC647-DAB2-4FD7-9A6A-F2C672D4E5DA}" presName="parentLin" presStyleCnt="0"/>
      <dgm:spPr/>
    </dgm:pt>
    <dgm:pt modelId="{69B1163F-94DD-406D-8C48-B02EB7447A55}" type="pres">
      <dgm:prSet presAssocID="{60AAC647-DAB2-4FD7-9A6A-F2C672D4E5DA}" presName="parentLeftMargin" presStyleLbl="node1" presStyleIdx="0" presStyleCnt="2"/>
      <dgm:spPr/>
    </dgm:pt>
    <dgm:pt modelId="{EFA8CFA3-2CFE-4213-998A-E48E51EF5586}" type="pres">
      <dgm:prSet presAssocID="{60AAC647-DAB2-4FD7-9A6A-F2C672D4E5DA}" presName="parentText" presStyleLbl="node1" presStyleIdx="0" presStyleCnt="2">
        <dgm:presLayoutVars>
          <dgm:chMax val="0"/>
          <dgm:bulletEnabled val="1"/>
        </dgm:presLayoutVars>
      </dgm:prSet>
      <dgm:spPr/>
    </dgm:pt>
    <dgm:pt modelId="{DB579689-7E6E-4BE4-9275-A52B108F49E8}" type="pres">
      <dgm:prSet presAssocID="{60AAC647-DAB2-4FD7-9A6A-F2C672D4E5DA}" presName="negativeSpace" presStyleCnt="0"/>
      <dgm:spPr/>
    </dgm:pt>
    <dgm:pt modelId="{D804E11C-B5BF-4027-A9DE-43B14E85CF3E}" type="pres">
      <dgm:prSet presAssocID="{60AAC647-DAB2-4FD7-9A6A-F2C672D4E5DA}" presName="childText" presStyleLbl="conFgAcc1" presStyleIdx="0" presStyleCnt="2">
        <dgm:presLayoutVars>
          <dgm:bulletEnabled val="1"/>
        </dgm:presLayoutVars>
      </dgm:prSet>
      <dgm:spPr/>
    </dgm:pt>
    <dgm:pt modelId="{0C32B1B3-B0DC-4A3D-8A64-9229857B0C13}" type="pres">
      <dgm:prSet presAssocID="{02AC5BC2-5440-4561-AE0A-1EABD55B56B9}" presName="spaceBetweenRectangles" presStyleCnt="0"/>
      <dgm:spPr/>
    </dgm:pt>
    <dgm:pt modelId="{899A67F3-4D1C-4871-B61B-D180ED0475D0}" type="pres">
      <dgm:prSet presAssocID="{35161D6D-4225-426D-8DC3-601DBDD44BA2}" presName="parentLin" presStyleCnt="0"/>
      <dgm:spPr/>
    </dgm:pt>
    <dgm:pt modelId="{1478E923-6920-448A-AB62-17FEEC12CC61}" type="pres">
      <dgm:prSet presAssocID="{35161D6D-4225-426D-8DC3-601DBDD44BA2}" presName="parentLeftMargin" presStyleLbl="node1" presStyleIdx="0" presStyleCnt="2"/>
      <dgm:spPr/>
    </dgm:pt>
    <dgm:pt modelId="{9859A683-0AFD-4DA7-A36A-A6C22BD2B683}" type="pres">
      <dgm:prSet presAssocID="{35161D6D-4225-426D-8DC3-601DBDD44BA2}" presName="parentText" presStyleLbl="node1" presStyleIdx="1" presStyleCnt="2">
        <dgm:presLayoutVars>
          <dgm:chMax val="0"/>
          <dgm:bulletEnabled val="1"/>
        </dgm:presLayoutVars>
      </dgm:prSet>
      <dgm:spPr/>
    </dgm:pt>
    <dgm:pt modelId="{EDAC7597-E485-4282-898A-CA1600B43B79}" type="pres">
      <dgm:prSet presAssocID="{35161D6D-4225-426D-8DC3-601DBDD44BA2}" presName="negativeSpace" presStyleCnt="0"/>
      <dgm:spPr/>
    </dgm:pt>
    <dgm:pt modelId="{BEC7F059-7D01-4C58-BFD3-610BE613E9D4}" type="pres">
      <dgm:prSet presAssocID="{35161D6D-4225-426D-8DC3-601DBDD44BA2}" presName="childText" presStyleLbl="conFgAcc1" presStyleIdx="1" presStyleCnt="2">
        <dgm:presLayoutVars>
          <dgm:bulletEnabled val="1"/>
        </dgm:presLayoutVars>
      </dgm:prSet>
      <dgm:spPr/>
    </dgm:pt>
  </dgm:ptLst>
  <dgm:cxnLst>
    <dgm:cxn modelId="{D44BFB0A-F691-47E2-AB13-09815B1B110D}" type="presOf" srcId="{E049D541-F16A-4240-B072-A090E3C03705}" destId="{D804E11C-B5BF-4027-A9DE-43B14E85CF3E}" srcOrd="0" destOrd="0" presId="urn:microsoft.com/office/officeart/2005/8/layout/list1"/>
    <dgm:cxn modelId="{ABB25015-C4C9-41FC-88FC-0EB0328055FB}" type="presOf" srcId="{D16BB07F-1F4A-47F6-8701-C5593E04FE81}" destId="{D804E11C-B5BF-4027-A9DE-43B14E85CF3E}" srcOrd="0" destOrd="1" presId="urn:microsoft.com/office/officeart/2005/8/layout/list1"/>
    <dgm:cxn modelId="{A55A8F1D-82FC-49B4-B7F0-E27AC9B7DF4B}" type="presOf" srcId="{DDD425A3-7B42-4F5E-9E02-12A7FBC3F561}" destId="{BEC7F059-7D01-4C58-BFD3-610BE613E9D4}" srcOrd="0" destOrd="5" presId="urn:microsoft.com/office/officeart/2005/8/layout/list1"/>
    <dgm:cxn modelId="{B8C8AB25-D738-4F76-8C55-2BF19E0E540A}" type="presOf" srcId="{35161D6D-4225-426D-8DC3-601DBDD44BA2}" destId="{9859A683-0AFD-4DA7-A36A-A6C22BD2B683}" srcOrd="1" destOrd="0" presId="urn:microsoft.com/office/officeart/2005/8/layout/list1"/>
    <dgm:cxn modelId="{62883130-72D2-4B5F-B5EC-5E2D7A2B2F08}" srcId="{35161D6D-4225-426D-8DC3-601DBDD44BA2}" destId="{DDD425A3-7B42-4F5E-9E02-12A7FBC3F561}" srcOrd="5" destOrd="0" parTransId="{3F7F8379-48F9-43A6-A6FD-57E3C27C8537}" sibTransId="{B075D8E8-5A76-42B3-AB04-6A1AF9786126}"/>
    <dgm:cxn modelId="{243B2835-82C5-42EA-8E20-48FBC0F2B581}" srcId="{3BD276A2-2087-4011-A86A-91AA5A9D8AEB}" destId="{60AAC647-DAB2-4FD7-9A6A-F2C672D4E5DA}" srcOrd="0" destOrd="0" parTransId="{806B99CE-EC29-47F0-8414-DA2976DD4E73}" sibTransId="{02AC5BC2-5440-4561-AE0A-1EABD55B56B9}"/>
    <dgm:cxn modelId="{A6361747-1D0F-4886-BC56-0638B78F104E}" srcId="{60AAC647-DAB2-4FD7-9A6A-F2C672D4E5DA}" destId="{D16BB07F-1F4A-47F6-8701-C5593E04FE81}" srcOrd="1" destOrd="0" parTransId="{D7E9C765-1F1A-440E-A871-573FAE945B1E}" sibTransId="{17A40E2B-7B3D-48B8-A1E4-F6C5F4FE2257}"/>
    <dgm:cxn modelId="{3BE9144E-97C6-4B83-A4F0-A3C45E860969}" type="presOf" srcId="{5BC6C109-5144-4094-8F6A-0F3EC7E1D97E}" destId="{BEC7F059-7D01-4C58-BFD3-610BE613E9D4}" srcOrd="0" destOrd="1" presId="urn:microsoft.com/office/officeart/2005/8/layout/list1"/>
    <dgm:cxn modelId="{CAEB5350-32CC-4248-8A2C-9400B163A04C}" type="presOf" srcId="{11449E45-592B-4AF2-AB07-2416189DBFDC}" destId="{BEC7F059-7D01-4C58-BFD3-610BE613E9D4}" srcOrd="0" destOrd="2" presId="urn:microsoft.com/office/officeart/2005/8/layout/list1"/>
    <dgm:cxn modelId="{89EA0673-8212-47E8-B083-BB3BC43CED26}" srcId="{35161D6D-4225-426D-8DC3-601DBDD44BA2}" destId="{27212A63-320A-4141-8EF4-B31D17E6E281}" srcOrd="4" destOrd="0" parTransId="{A9728B63-FD75-4818-BE6E-1B36C233FF85}" sibTransId="{B468E799-E694-4D02-AB41-B84FA93E2783}"/>
    <dgm:cxn modelId="{7D83EA75-BCAF-4C26-94D9-FE92C5D0DC28}" type="presOf" srcId="{27212A63-320A-4141-8EF4-B31D17E6E281}" destId="{BEC7F059-7D01-4C58-BFD3-610BE613E9D4}" srcOrd="0" destOrd="4" presId="urn:microsoft.com/office/officeart/2005/8/layout/list1"/>
    <dgm:cxn modelId="{5DF84776-0DC3-4EBF-BA6D-DA1F0648D7CA}" srcId="{60AAC647-DAB2-4FD7-9A6A-F2C672D4E5DA}" destId="{E049D541-F16A-4240-B072-A090E3C03705}" srcOrd="0" destOrd="0" parTransId="{B1F23A62-DF84-42CB-95AF-4D1FAF27F753}" sibTransId="{08FCE2BF-DCFC-4699-B033-8E6D033E3321}"/>
    <dgm:cxn modelId="{640F7C57-0AC7-4042-B8A6-2CE99AB7BAC1}" type="presOf" srcId="{60AAC647-DAB2-4FD7-9A6A-F2C672D4E5DA}" destId="{EFA8CFA3-2CFE-4213-998A-E48E51EF5586}" srcOrd="1" destOrd="0" presId="urn:microsoft.com/office/officeart/2005/8/layout/list1"/>
    <dgm:cxn modelId="{51F08B80-4F2F-4313-8ED0-311475DC07CE}" srcId="{60AAC647-DAB2-4FD7-9A6A-F2C672D4E5DA}" destId="{CB0D3272-681A-441B-9C82-0DF2472D2679}" srcOrd="3" destOrd="0" parTransId="{7262417D-30D3-497B-B76B-623E75ECC62F}" sibTransId="{FE7DC81E-FD31-4A29-BF88-350A6C85C4E6}"/>
    <dgm:cxn modelId="{6332EC8C-DD9D-48C8-AD05-0B395D2336D0}" type="presOf" srcId="{60AAC647-DAB2-4FD7-9A6A-F2C672D4E5DA}" destId="{69B1163F-94DD-406D-8C48-B02EB7447A55}" srcOrd="0" destOrd="0" presId="urn:microsoft.com/office/officeart/2005/8/layout/list1"/>
    <dgm:cxn modelId="{C47385A1-A3FE-4C69-A587-5FF190550ECC}" type="presOf" srcId="{CB0D3272-681A-441B-9C82-0DF2472D2679}" destId="{D804E11C-B5BF-4027-A9DE-43B14E85CF3E}" srcOrd="0" destOrd="3" presId="urn:microsoft.com/office/officeart/2005/8/layout/list1"/>
    <dgm:cxn modelId="{7C5AD2A3-3406-4A1D-883C-70301250C4AB}" type="presOf" srcId="{35161D6D-4225-426D-8DC3-601DBDD44BA2}" destId="{1478E923-6920-448A-AB62-17FEEC12CC61}" srcOrd="0" destOrd="0" presId="urn:microsoft.com/office/officeart/2005/8/layout/list1"/>
    <dgm:cxn modelId="{ACC954AF-1ADD-4534-AE1A-4AA6AD22CBC8}" srcId="{35161D6D-4225-426D-8DC3-601DBDD44BA2}" destId="{5BC6C109-5144-4094-8F6A-0F3EC7E1D97E}" srcOrd="1" destOrd="0" parTransId="{C23AC160-6807-4E02-A595-F037BEE7F9D0}" sibTransId="{EA1F7BC7-9E3D-43F8-B50B-1B4CB66C61A0}"/>
    <dgm:cxn modelId="{4E76B0B6-A36D-4E41-9495-6DBD6856B882}" srcId="{3BD276A2-2087-4011-A86A-91AA5A9D8AEB}" destId="{35161D6D-4225-426D-8DC3-601DBDD44BA2}" srcOrd="1" destOrd="0" parTransId="{FA52A9DD-68E4-4964-B04A-8BC31DBC8595}" sibTransId="{AE1B7069-A994-4BBA-8D39-0BF2E91C1174}"/>
    <dgm:cxn modelId="{9396C1B9-3CDE-47AE-A8C1-8D77D874FFCC}" type="presOf" srcId="{CF49139D-7A2A-4336-88A2-552BB9112B04}" destId="{BEC7F059-7D01-4C58-BFD3-610BE613E9D4}" srcOrd="0" destOrd="0" presId="urn:microsoft.com/office/officeart/2005/8/layout/list1"/>
    <dgm:cxn modelId="{00404ED5-E10C-42FB-BC83-0F4CD0A04460}" srcId="{35161D6D-4225-426D-8DC3-601DBDD44BA2}" destId="{CF49139D-7A2A-4336-88A2-552BB9112B04}" srcOrd="0" destOrd="0" parTransId="{8FF438EE-1BB1-4A94-AC39-979D233646A5}" sibTransId="{69A869C3-13F8-498C-ADDD-AEFD077C3740}"/>
    <dgm:cxn modelId="{2AAEF9D5-BC08-4F82-B82A-3C0D9EEE870E}" type="presOf" srcId="{38FB8327-A05F-443A-A07E-8B672E2E80F7}" destId="{BEC7F059-7D01-4C58-BFD3-610BE613E9D4}" srcOrd="0" destOrd="3" presId="urn:microsoft.com/office/officeart/2005/8/layout/list1"/>
    <dgm:cxn modelId="{6D5B6FDE-AED5-42A5-883E-48C0CCBED97C}" srcId="{35161D6D-4225-426D-8DC3-601DBDD44BA2}" destId="{38FB8327-A05F-443A-A07E-8B672E2E80F7}" srcOrd="3" destOrd="0" parTransId="{AB0F071E-7E0C-410F-B3DC-B63D8CE28304}" sibTransId="{7839F3A2-9C1A-4093-8F06-977F7C1F1704}"/>
    <dgm:cxn modelId="{515728ED-1EBE-42C2-A258-E6F2EA6CB2D0}" type="presOf" srcId="{3BD276A2-2087-4011-A86A-91AA5A9D8AEB}" destId="{1A4DA306-67BD-4631-9EF3-81F2B8CF2562}" srcOrd="0" destOrd="0" presId="urn:microsoft.com/office/officeart/2005/8/layout/list1"/>
    <dgm:cxn modelId="{0C434EF4-445B-4088-ABAD-32AB01DF069A}" type="presOf" srcId="{79CFF22E-236C-472C-978F-359A8ED8AC51}" destId="{D804E11C-B5BF-4027-A9DE-43B14E85CF3E}" srcOrd="0" destOrd="2" presId="urn:microsoft.com/office/officeart/2005/8/layout/list1"/>
    <dgm:cxn modelId="{C54F8FF4-7262-473C-AC19-6DB3DDAEE7CA}" srcId="{60AAC647-DAB2-4FD7-9A6A-F2C672D4E5DA}" destId="{79CFF22E-236C-472C-978F-359A8ED8AC51}" srcOrd="2" destOrd="0" parTransId="{81905A79-4AA6-4651-A27F-BFB59D96FAE1}" sibTransId="{F1E0D6BF-9476-45D3-9F16-FF55FEB88A78}"/>
    <dgm:cxn modelId="{BF7DBAF4-C7FB-494B-8C40-FFD6C8AC8D0C}" srcId="{35161D6D-4225-426D-8DC3-601DBDD44BA2}" destId="{11449E45-592B-4AF2-AB07-2416189DBFDC}" srcOrd="2" destOrd="0" parTransId="{AA994D92-7C9A-4833-A905-99711151F918}" sibTransId="{44CD67A3-99CD-41B2-A339-110EA00B95A5}"/>
    <dgm:cxn modelId="{68320A9C-7EB3-423F-9ACA-93F210F765F1}" type="presParOf" srcId="{1A4DA306-67BD-4631-9EF3-81F2B8CF2562}" destId="{2397B2DD-8DB2-4F83-85DE-C4190DA9B88A}" srcOrd="0" destOrd="0" presId="urn:microsoft.com/office/officeart/2005/8/layout/list1"/>
    <dgm:cxn modelId="{D8250F3E-51EC-4286-BCE3-D37D98569701}" type="presParOf" srcId="{2397B2DD-8DB2-4F83-85DE-C4190DA9B88A}" destId="{69B1163F-94DD-406D-8C48-B02EB7447A55}" srcOrd="0" destOrd="0" presId="urn:microsoft.com/office/officeart/2005/8/layout/list1"/>
    <dgm:cxn modelId="{FE2B52F6-50C9-4D65-B94D-64C485034186}" type="presParOf" srcId="{2397B2DD-8DB2-4F83-85DE-C4190DA9B88A}" destId="{EFA8CFA3-2CFE-4213-998A-E48E51EF5586}" srcOrd="1" destOrd="0" presId="urn:microsoft.com/office/officeart/2005/8/layout/list1"/>
    <dgm:cxn modelId="{881C6C8D-0989-417E-8C46-FB218922C6A6}" type="presParOf" srcId="{1A4DA306-67BD-4631-9EF3-81F2B8CF2562}" destId="{DB579689-7E6E-4BE4-9275-A52B108F49E8}" srcOrd="1" destOrd="0" presId="urn:microsoft.com/office/officeart/2005/8/layout/list1"/>
    <dgm:cxn modelId="{7502874E-B3BC-4D7B-A636-3A9265CD4AAB}" type="presParOf" srcId="{1A4DA306-67BD-4631-9EF3-81F2B8CF2562}" destId="{D804E11C-B5BF-4027-A9DE-43B14E85CF3E}" srcOrd="2" destOrd="0" presId="urn:microsoft.com/office/officeart/2005/8/layout/list1"/>
    <dgm:cxn modelId="{7EE8C96C-F5DC-4CFD-95B3-F512BD1E5318}" type="presParOf" srcId="{1A4DA306-67BD-4631-9EF3-81F2B8CF2562}" destId="{0C32B1B3-B0DC-4A3D-8A64-9229857B0C13}" srcOrd="3" destOrd="0" presId="urn:microsoft.com/office/officeart/2005/8/layout/list1"/>
    <dgm:cxn modelId="{A2F5610F-D9D9-468D-9250-4ACAB0512F70}" type="presParOf" srcId="{1A4DA306-67BD-4631-9EF3-81F2B8CF2562}" destId="{899A67F3-4D1C-4871-B61B-D180ED0475D0}" srcOrd="4" destOrd="0" presId="urn:microsoft.com/office/officeart/2005/8/layout/list1"/>
    <dgm:cxn modelId="{98042FCE-1C73-42CC-BF74-F39321341E22}" type="presParOf" srcId="{899A67F3-4D1C-4871-B61B-D180ED0475D0}" destId="{1478E923-6920-448A-AB62-17FEEC12CC61}" srcOrd="0" destOrd="0" presId="urn:microsoft.com/office/officeart/2005/8/layout/list1"/>
    <dgm:cxn modelId="{4023C5A5-6096-4AF3-9CEF-0C3B4D6D4814}" type="presParOf" srcId="{899A67F3-4D1C-4871-B61B-D180ED0475D0}" destId="{9859A683-0AFD-4DA7-A36A-A6C22BD2B683}" srcOrd="1" destOrd="0" presId="urn:microsoft.com/office/officeart/2005/8/layout/list1"/>
    <dgm:cxn modelId="{65BD7EA3-9CE7-42F4-B9E9-B2156A4D332E}" type="presParOf" srcId="{1A4DA306-67BD-4631-9EF3-81F2B8CF2562}" destId="{EDAC7597-E485-4282-898A-CA1600B43B79}" srcOrd="5" destOrd="0" presId="urn:microsoft.com/office/officeart/2005/8/layout/list1"/>
    <dgm:cxn modelId="{88849E47-4CE2-451F-830A-CDBAFC680C99}" type="presParOf" srcId="{1A4DA306-67BD-4631-9EF3-81F2B8CF2562}" destId="{BEC7F059-7D01-4C58-BFD3-610BE613E9D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8565AB-6D71-4625-AF78-02B5A46B4E8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C24322D-5683-40F4-ACFF-3784E1980072}">
      <dgm:prSet/>
      <dgm:spPr/>
      <dgm:t>
        <a:bodyPr/>
        <a:lstStyle/>
        <a:p>
          <a:r>
            <a:rPr lang="en-US" baseline="0"/>
            <a:t>Software that imitates human capabilities</a:t>
          </a:r>
          <a:endParaRPr lang="en-US"/>
        </a:p>
      </dgm:t>
    </dgm:pt>
    <dgm:pt modelId="{940D6DF9-1911-4D49-9625-9DF044CC8DA1}" type="parTrans" cxnId="{DF68A15A-5841-406B-B56C-416EC3B3C75D}">
      <dgm:prSet/>
      <dgm:spPr/>
      <dgm:t>
        <a:bodyPr/>
        <a:lstStyle/>
        <a:p>
          <a:endParaRPr lang="en-US"/>
        </a:p>
      </dgm:t>
    </dgm:pt>
    <dgm:pt modelId="{F8AC5C8C-3FB5-40C0-AEBC-DDE2A1931C16}" type="sibTrans" cxnId="{DF68A15A-5841-406B-B56C-416EC3B3C75D}">
      <dgm:prSet/>
      <dgm:spPr/>
      <dgm:t>
        <a:bodyPr/>
        <a:lstStyle/>
        <a:p>
          <a:endParaRPr lang="en-US"/>
        </a:p>
      </dgm:t>
    </dgm:pt>
    <dgm:pt modelId="{7E498EA1-3740-4357-816F-2EB5ADF39386}">
      <dgm:prSet/>
      <dgm:spPr/>
      <dgm:t>
        <a:bodyPr/>
        <a:lstStyle/>
        <a:p>
          <a:r>
            <a:rPr lang="en-US" baseline="0"/>
            <a:t>Predicting outcomes and recognizing patterns based on historic data.</a:t>
          </a:r>
          <a:endParaRPr lang="en-US"/>
        </a:p>
      </dgm:t>
    </dgm:pt>
    <dgm:pt modelId="{B3903630-045C-4CA6-8B7C-FA5F28C519B0}" type="parTrans" cxnId="{051F7BB2-9094-4702-8DDE-2BC46DBA1A49}">
      <dgm:prSet/>
      <dgm:spPr/>
      <dgm:t>
        <a:bodyPr/>
        <a:lstStyle/>
        <a:p>
          <a:endParaRPr lang="en-US"/>
        </a:p>
      </dgm:t>
    </dgm:pt>
    <dgm:pt modelId="{FFBC3719-AA05-4A4B-91E2-FCB97A4668FB}" type="sibTrans" cxnId="{051F7BB2-9094-4702-8DDE-2BC46DBA1A49}">
      <dgm:prSet/>
      <dgm:spPr/>
      <dgm:t>
        <a:bodyPr/>
        <a:lstStyle/>
        <a:p>
          <a:endParaRPr lang="en-US"/>
        </a:p>
      </dgm:t>
    </dgm:pt>
    <dgm:pt modelId="{A1EB241B-EB9F-44E1-A392-932F839315C3}">
      <dgm:prSet/>
      <dgm:spPr/>
      <dgm:t>
        <a:bodyPr/>
        <a:lstStyle/>
        <a:p>
          <a:r>
            <a:rPr lang="en-US" baseline="0"/>
            <a:t>Recognizing abnormal events and making decisions.</a:t>
          </a:r>
          <a:endParaRPr lang="en-US"/>
        </a:p>
      </dgm:t>
    </dgm:pt>
    <dgm:pt modelId="{2B644827-5EBC-4C85-BEB4-BE9DBCB3631F}" type="parTrans" cxnId="{50714725-4F3C-470B-8775-4008A80AFC5B}">
      <dgm:prSet/>
      <dgm:spPr/>
      <dgm:t>
        <a:bodyPr/>
        <a:lstStyle/>
        <a:p>
          <a:endParaRPr lang="en-US"/>
        </a:p>
      </dgm:t>
    </dgm:pt>
    <dgm:pt modelId="{1113177F-3E7B-4B48-8EC6-EE1FFD512EDA}" type="sibTrans" cxnId="{50714725-4F3C-470B-8775-4008A80AFC5B}">
      <dgm:prSet/>
      <dgm:spPr/>
      <dgm:t>
        <a:bodyPr/>
        <a:lstStyle/>
        <a:p>
          <a:endParaRPr lang="en-US"/>
        </a:p>
      </dgm:t>
    </dgm:pt>
    <dgm:pt modelId="{31A1D04B-4D47-4DE8-8855-4D117ACD6052}">
      <dgm:prSet/>
      <dgm:spPr/>
      <dgm:t>
        <a:bodyPr/>
        <a:lstStyle/>
        <a:p>
          <a:r>
            <a:rPr lang="en-US" baseline="0"/>
            <a:t>Interpreting visual input.</a:t>
          </a:r>
          <a:endParaRPr lang="en-US"/>
        </a:p>
      </dgm:t>
    </dgm:pt>
    <dgm:pt modelId="{836458DA-3FAE-45F0-9E68-16A5B86EACAC}" type="parTrans" cxnId="{732BEB29-7E4B-475E-B424-1E9CF95EA02E}">
      <dgm:prSet/>
      <dgm:spPr/>
      <dgm:t>
        <a:bodyPr/>
        <a:lstStyle/>
        <a:p>
          <a:endParaRPr lang="en-US"/>
        </a:p>
      </dgm:t>
    </dgm:pt>
    <dgm:pt modelId="{23429A81-B4DA-4324-A634-2933F30452B3}" type="sibTrans" cxnId="{732BEB29-7E4B-475E-B424-1E9CF95EA02E}">
      <dgm:prSet/>
      <dgm:spPr/>
      <dgm:t>
        <a:bodyPr/>
        <a:lstStyle/>
        <a:p>
          <a:endParaRPr lang="en-US"/>
        </a:p>
      </dgm:t>
    </dgm:pt>
    <dgm:pt modelId="{211F781D-D65B-4178-9F89-3FE56B2ADCBA}">
      <dgm:prSet/>
      <dgm:spPr/>
      <dgm:t>
        <a:bodyPr/>
        <a:lstStyle/>
        <a:p>
          <a:r>
            <a:rPr lang="en-US" baseline="0"/>
            <a:t>Understanding language and engaging in conversations.</a:t>
          </a:r>
          <a:endParaRPr lang="en-US"/>
        </a:p>
      </dgm:t>
    </dgm:pt>
    <dgm:pt modelId="{D22A3F4B-E20F-4C72-AB52-4B19FDDA3DE0}" type="parTrans" cxnId="{912B24B0-223F-4177-9D9D-6EEA0C684B29}">
      <dgm:prSet/>
      <dgm:spPr/>
      <dgm:t>
        <a:bodyPr/>
        <a:lstStyle/>
        <a:p>
          <a:endParaRPr lang="en-US"/>
        </a:p>
      </dgm:t>
    </dgm:pt>
    <dgm:pt modelId="{DF710CBD-B621-4664-A9AC-1BF6F60E447A}" type="sibTrans" cxnId="{912B24B0-223F-4177-9D9D-6EEA0C684B29}">
      <dgm:prSet/>
      <dgm:spPr/>
      <dgm:t>
        <a:bodyPr/>
        <a:lstStyle/>
        <a:p>
          <a:endParaRPr lang="en-US"/>
        </a:p>
      </dgm:t>
    </dgm:pt>
    <dgm:pt modelId="{B727ED25-E3BF-44D8-90F8-87CD6B76692E}">
      <dgm:prSet/>
      <dgm:spPr/>
      <dgm:t>
        <a:bodyPr/>
        <a:lstStyle/>
        <a:p>
          <a:r>
            <a:rPr lang="en-US" baseline="0"/>
            <a:t>Extracting information from sources to gain knowledge.</a:t>
          </a:r>
          <a:endParaRPr lang="en-US"/>
        </a:p>
      </dgm:t>
    </dgm:pt>
    <dgm:pt modelId="{ADCA8FA8-C4FE-4EED-8289-4F8EBF42F133}" type="parTrans" cxnId="{CB2B6868-C6D1-4C30-B0F4-0C82214BFCDE}">
      <dgm:prSet/>
      <dgm:spPr/>
      <dgm:t>
        <a:bodyPr/>
        <a:lstStyle/>
        <a:p>
          <a:endParaRPr lang="en-US"/>
        </a:p>
      </dgm:t>
    </dgm:pt>
    <dgm:pt modelId="{74ED5CBD-EA8C-4AED-B8D1-6CF82A06A10D}" type="sibTrans" cxnId="{CB2B6868-C6D1-4C30-B0F4-0C82214BFCDE}">
      <dgm:prSet/>
      <dgm:spPr/>
      <dgm:t>
        <a:bodyPr/>
        <a:lstStyle/>
        <a:p>
          <a:endParaRPr lang="en-US"/>
        </a:p>
      </dgm:t>
    </dgm:pt>
    <dgm:pt modelId="{A68091BD-BE54-4DBE-97D5-A2EE18115884}" type="pres">
      <dgm:prSet presAssocID="{3D8565AB-6D71-4625-AF78-02B5A46B4E85}" presName="linear" presStyleCnt="0">
        <dgm:presLayoutVars>
          <dgm:animLvl val="lvl"/>
          <dgm:resizeHandles val="exact"/>
        </dgm:presLayoutVars>
      </dgm:prSet>
      <dgm:spPr/>
    </dgm:pt>
    <dgm:pt modelId="{7875B486-ABF6-45AA-BEF1-9023188AFE5B}" type="pres">
      <dgm:prSet presAssocID="{5C24322D-5683-40F4-ACFF-3784E1980072}" presName="parentText" presStyleLbl="node1" presStyleIdx="0" presStyleCnt="1">
        <dgm:presLayoutVars>
          <dgm:chMax val="0"/>
          <dgm:bulletEnabled val="1"/>
        </dgm:presLayoutVars>
      </dgm:prSet>
      <dgm:spPr/>
    </dgm:pt>
    <dgm:pt modelId="{62F16E99-C935-4D44-9B07-73F1068E79B5}" type="pres">
      <dgm:prSet presAssocID="{5C24322D-5683-40F4-ACFF-3784E1980072}" presName="childText" presStyleLbl="revTx" presStyleIdx="0" presStyleCnt="1">
        <dgm:presLayoutVars>
          <dgm:bulletEnabled val="1"/>
        </dgm:presLayoutVars>
      </dgm:prSet>
      <dgm:spPr/>
    </dgm:pt>
  </dgm:ptLst>
  <dgm:cxnLst>
    <dgm:cxn modelId="{274FB817-F6BA-4C36-A777-84280296026D}" type="presOf" srcId="{A1EB241B-EB9F-44E1-A392-932F839315C3}" destId="{62F16E99-C935-4D44-9B07-73F1068E79B5}" srcOrd="0" destOrd="1" presId="urn:microsoft.com/office/officeart/2005/8/layout/vList2"/>
    <dgm:cxn modelId="{50714725-4F3C-470B-8775-4008A80AFC5B}" srcId="{5C24322D-5683-40F4-ACFF-3784E1980072}" destId="{A1EB241B-EB9F-44E1-A392-932F839315C3}" srcOrd="1" destOrd="0" parTransId="{2B644827-5EBC-4C85-BEB4-BE9DBCB3631F}" sibTransId="{1113177F-3E7B-4B48-8EC6-EE1FFD512EDA}"/>
    <dgm:cxn modelId="{732BEB29-7E4B-475E-B424-1E9CF95EA02E}" srcId="{5C24322D-5683-40F4-ACFF-3784E1980072}" destId="{31A1D04B-4D47-4DE8-8855-4D117ACD6052}" srcOrd="2" destOrd="0" parTransId="{836458DA-3FAE-45F0-9E68-16A5B86EACAC}" sibTransId="{23429A81-B4DA-4324-A634-2933F30452B3}"/>
    <dgm:cxn modelId="{CB2B6868-C6D1-4C30-B0F4-0C82214BFCDE}" srcId="{5C24322D-5683-40F4-ACFF-3784E1980072}" destId="{B727ED25-E3BF-44D8-90F8-87CD6B76692E}" srcOrd="4" destOrd="0" parTransId="{ADCA8FA8-C4FE-4EED-8289-4F8EBF42F133}" sibTransId="{74ED5CBD-EA8C-4AED-B8D1-6CF82A06A10D}"/>
    <dgm:cxn modelId="{DF68A15A-5841-406B-B56C-416EC3B3C75D}" srcId="{3D8565AB-6D71-4625-AF78-02B5A46B4E85}" destId="{5C24322D-5683-40F4-ACFF-3784E1980072}" srcOrd="0" destOrd="0" parTransId="{940D6DF9-1911-4D49-9625-9DF044CC8DA1}" sibTransId="{F8AC5C8C-3FB5-40C0-AEBC-DDE2A1931C16}"/>
    <dgm:cxn modelId="{A6A2A187-2D9B-4173-916C-822AC6B58ECD}" type="presOf" srcId="{B727ED25-E3BF-44D8-90F8-87CD6B76692E}" destId="{62F16E99-C935-4D44-9B07-73F1068E79B5}" srcOrd="0" destOrd="4" presId="urn:microsoft.com/office/officeart/2005/8/layout/vList2"/>
    <dgm:cxn modelId="{A81E5AA9-CD7D-4463-97BA-D89DBA6403D7}" type="presOf" srcId="{5C24322D-5683-40F4-ACFF-3784E1980072}" destId="{7875B486-ABF6-45AA-BEF1-9023188AFE5B}" srcOrd="0" destOrd="0" presId="urn:microsoft.com/office/officeart/2005/8/layout/vList2"/>
    <dgm:cxn modelId="{912B24B0-223F-4177-9D9D-6EEA0C684B29}" srcId="{5C24322D-5683-40F4-ACFF-3784E1980072}" destId="{211F781D-D65B-4178-9F89-3FE56B2ADCBA}" srcOrd="3" destOrd="0" parTransId="{D22A3F4B-E20F-4C72-AB52-4B19FDDA3DE0}" sibTransId="{DF710CBD-B621-4664-A9AC-1BF6F60E447A}"/>
    <dgm:cxn modelId="{051F7BB2-9094-4702-8DDE-2BC46DBA1A49}" srcId="{5C24322D-5683-40F4-ACFF-3784E1980072}" destId="{7E498EA1-3740-4357-816F-2EB5ADF39386}" srcOrd="0" destOrd="0" parTransId="{B3903630-045C-4CA6-8B7C-FA5F28C519B0}" sibTransId="{FFBC3719-AA05-4A4B-91E2-FCB97A4668FB}"/>
    <dgm:cxn modelId="{E78B57B3-468D-406C-B37D-3A4486DE8909}" type="presOf" srcId="{31A1D04B-4D47-4DE8-8855-4D117ACD6052}" destId="{62F16E99-C935-4D44-9B07-73F1068E79B5}" srcOrd="0" destOrd="2" presId="urn:microsoft.com/office/officeart/2005/8/layout/vList2"/>
    <dgm:cxn modelId="{CC9C8ACA-E4EE-4E74-B702-BE2B08C745FC}" type="presOf" srcId="{7E498EA1-3740-4357-816F-2EB5ADF39386}" destId="{62F16E99-C935-4D44-9B07-73F1068E79B5}" srcOrd="0" destOrd="0" presId="urn:microsoft.com/office/officeart/2005/8/layout/vList2"/>
    <dgm:cxn modelId="{0A308EFB-895F-421D-84F0-A3D524B868B8}" type="presOf" srcId="{3D8565AB-6D71-4625-AF78-02B5A46B4E85}" destId="{A68091BD-BE54-4DBE-97D5-A2EE18115884}" srcOrd="0" destOrd="0" presId="urn:microsoft.com/office/officeart/2005/8/layout/vList2"/>
    <dgm:cxn modelId="{952963FC-657A-465C-9D98-6C0DA15F3E79}" type="presOf" srcId="{211F781D-D65B-4178-9F89-3FE56B2ADCBA}" destId="{62F16E99-C935-4D44-9B07-73F1068E79B5}" srcOrd="0" destOrd="3" presId="urn:microsoft.com/office/officeart/2005/8/layout/vList2"/>
    <dgm:cxn modelId="{79CECCB2-E010-46C9-A834-131AAB869FA8}" type="presParOf" srcId="{A68091BD-BE54-4DBE-97D5-A2EE18115884}" destId="{7875B486-ABF6-45AA-BEF1-9023188AFE5B}" srcOrd="0" destOrd="0" presId="urn:microsoft.com/office/officeart/2005/8/layout/vList2"/>
    <dgm:cxn modelId="{81AFE3D9-3A95-4FFD-9E5D-7C340E39A1A0}" type="presParOf" srcId="{A68091BD-BE54-4DBE-97D5-A2EE18115884}" destId="{62F16E99-C935-4D44-9B07-73F1068E79B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a:t>Identify common machine learning techniques</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20BCE4DF-93DD-4876-A29E-A93D81A29453}">
      <dgm:prSet/>
      <dgm:spPr/>
      <dgm:t>
        <a:bodyPr/>
        <a:lstStyle/>
        <a:p>
          <a:pPr>
            <a:buFont typeface="Arial" panose="020B0604020202020204" pitchFamily="34" charset="0"/>
            <a:buChar char="•"/>
          </a:pPr>
          <a:r>
            <a:rPr lang="en-US" b="0" i="0" dirty="0"/>
            <a:t>Identify regression machine learning scenarios</a:t>
          </a:r>
        </a:p>
      </dgm:t>
    </dgm:pt>
    <dgm:pt modelId="{A87906A4-55DE-45F1-85F1-90329887D82E}" type="parTrans" cxnId="{0673CA8A-0B68-48F4-8E88-F3DDAE53F5EA}">
      <dgm:prSet/>
      <dgm:spPr/>
      <dgm:t>
        <a:bodyPr/>
        <a:lstStyle/>
        <a:p>
          <a:endParaRPr lang="en-US"/>
        </a:p>
      </dgm:t>
    </dgm:pt>
    <dgm:pt modelId="{9A931F67-2CA2-48F2-96A2-0590359A8DAC}" type="sibTrans" cxnId="{0673CA8A-0B68-48F4-8E88-F3DDAE53F5EA}">
      <dgm:prSet/>
      <dgm:spPr/>
      <dgm:t>
        <a:bodyPr/>
        <a:lstStyle/>
        <a:p>
          <a:endParaRPr lang="en-US"/>
        </a:p>
      </dgm:t>
    </dgm:pt>
    <dgm:pt modelId="{BFA22E38-7FE2-4776-9388-176CE5AFEFBE}">
      <dgm:prSet/>
      <dgm:spPr/>
      <dgm:t>
        <a:bodyPr/>
        <a:lstStyle/>
        <a:p>
          <a:pPr>
            <a:buFont typeface="Arial" panose="020B0604020202020204" pitchFamily="34" charset="0"/>
            <a:buChar char="•"/>
          </a:pPr>
          <a:r>
            <a:rPr lang="en-US" b="0" i="0" dirty="0"/>
            <a:t>Identify classification machine learning scenarios</a:t>
          </a:r>
        </a:p>
      </dgm:t>
    </dgm:pt>
    <dgm:pt modelId="{89CCF943-16F0-422C-B14C-DC01C226A53F}" type="parTrans" cxnId="{7FA4A1E7-43B3-486E-AF77-8FBBFD7F61B3}">
      <dgm:prSet/>
      <dgm:spPr/>
      <dgm:t>
        <a:bodyPr/>
        <a:lstStyle/>
        <a:p>
          <a:endParaRPr lang="en-US"/>
        </a:p>
      </dgm:t>
    </dgm:pt>
    <dgm:pt modelId="{FCE64BDE-A371-4C91-9DA0-FE0A2199A90C}" type="sibTrans" cxnId="{7FA4A1E7-43B3-486E-AF77-8FBBFD7F61B3}">
      <dgm:prSet/>
      <dgm:spPr/>
      <dgm:t>
        <a:bodyPr/>
        <a:lstStyle/>
        <a:p>
          <a:endParaRPr lang="en-US"/>
        </a:p>
      </dgm:t>
    </dgm:pt>
    <dgm:pt modelId="{5DDCA23A-BBFF-445A-823B-49BAF6527FDD}">
      <dgm:prSet/>
      <dgm:spPr/>
      <dgm:t>
        <a:bodyPr/>
        <a:lstStyle/>
        <a:p>
          <a:pPr>
            <a:buFont typeface="Arial" panose="020B0604020202020204" pitchFamily="34" charset="0"/>
            <a:buChar char="•"/>
          </a:pPr>
          <a:r>
            <a:rPr lang="en-US" b="0" i="0" dirty="0"/>
            <a:t>Identify clustering machine learning scenarios</a:t>
          </a:r>
        </a:p>
      </dgm:t>
    </dgm:pt>
    <dgm:pt modelId="{0046EBDA-C282-4284-8113-1219E23C568C}" type="parTrans" cxnId="{73FA5CAD-467E-4BFF-B606-793C27BC15DE}">
      <dgm:prSet/>
      <dgm:spPr/>
      <dgm:t>
        <a:bodyPr/>
        <a:lstStyle/>
        <a:p>
          <a:endParaRPr lang="en-US"/>
        </a:p>
      </dgm:t>
    </dgm:pt>
    <dgm:pt modelId="{AC14BA1F-E2E7-45CC-AA9E-28306BA85C0B}" type="sibTrans" cxnId="{73FA5CAD-467E-4BFF-B606-793C27BC15DE}">
      <dgm:prSet/>
      <dgm:spPr/>
      <dgm:t>
        <a:bodyPr/>
        <a:lstStyle/>
        <a:p>
          <a:endParaRPr lang="en-US"/>
        </a:p>
      </dgm:t>
    </dgm:pt>
    <dgm:pt modelId="{015A7160-98F8-417F-B3F5-9D5B433492A5}">
      <dgm:prSet/>
      <dgm:spPr/>
      <dgm:t>
        <a:bodyPr/>
        <a:lstStyle/>
        <a:p>
          <a:pPr>
            <a:buFont typeface="Arial" panose="020B0604020202020204" pitchFamily="34" charset="0"/>
            <a:buChar char="•"/>
          </a:pPr>
          <a:r>
            <a:rPr lang="en-US" b="0" i="0" dirty="0"/>
            <a:t>Identify features of deep learning techniques</a:t>
          </a:r>
        </a:p>
      </dgm:t>
    </dgm:pt>
    <dgm:pt modelId="{AB8ABE5D-74DC-43C1-AAFE-0A98B83D6BB9}" type="parTrans" cxnId="{2C22D890-7EB1-4354-90A8-471B667B1160}">
      <dgm:prSet/>
      <dgm:spPr/>
      <dgm:t>
        <a:bodyPr/>
        <a:lstStyle/>
        <a:p>
          <a:endParaRPr lang="en-US"/>
        </a:p>
      </dgm:t>
    </dgm:pt>
    <dgm:pt modelId="{1447AA48-ED18-4B74-9463-17AB7A71C4A8}" type="sibTrans" cxnId="{2C22D890-7EB1-4354-90A8-471B667B1160}">
      <dgm:prSet/>
      <dgm:spPr/>
      <dgm:t>
        <a:bodyPr/>
        <a:lstStyle/>
        <a:p>
          <a:endParaRPr lang="en-US"/>
        </a:p>
      </dgm:t>
    </dgm:pt>
    <dgm:pt modelId="{06BD9863-5307-4C1D-8840-0FBE058B95DA}">
      <dgm:prSet/>
      <dgm:spPr/>
      <dgm:t>
        <a:bodyPr/>
        <a:lstStyle/>
        <a:p>
          <a:pPr>
            <a:buFont typeface="Arial" panose="020B0604020202020204" pitchFamily="34" charset="0"/>
            <a:buChar char="•"/>
          </a:pPr>
          <a:r>
            <a:rPr lang="en-US" b="0" i="0" dirty="0"/>
            <a:t>Identify features of the Transformer architecture</a:t>
          </a:r>
        </a:p>
      </dgm:t>
    </dgm:pt>
    <dgm:pt modelId="{39EEC07F-C3C3-4B71-813B-96C1DDF96067}" type="parTrans" cxnId="{D16B5475-E1F4-492A-AC7C-973C346FF077}">
      <dgm:prSet/>
      <dgm:spPr/>
      <dgm:t>
        <a:bodyPr/>
        <a:lstStyle/>
        <a:p>
          <a:endParaRPr lang="en-US"/>
        </a:p>
      </dgm:t>
    </dgm:pt>
    <dgm:pt modelId="{A855EC2A-8924-4BD5-ADA1-9A05D4D589B6}" type="sibTrans" cxnId="{D16B5475-E1F4-492A-AC7C-973C346FF077}">
      <dgm:prSet/>
      <dgm:spPr/>
      <dgm:t>
        <a:bodyPr/>
        <a:lstStyle/>
        <a:p>
          <a:endParaRPr lang="en-US"/>
        </a:p>
      </dgm:t>
    </dgm:pt>
    <dgm:pt modelId="{E891222F-9965-433A-924A-67CEF7EBC7A2}">
      <dgm:prSet/>
      <dgm:spPr/>
      <dgm:t>
        <a:bodyPr/>
        <a:lstStyle/>
        <a:p>
          <a:pPr>
            <a:buNone/>
          </a:pPr>
          <a:r>
            <a:rPr lang="en-US" b="1" i="0"/>
            <a:t>Describe core machine learning concepts</a:t>
          </a:r>
        </a:p>
      </dgm:t>
    </dgm:pt>
    <dgm:pt modelId="{550990DB-180A-4F65-863E-05654C1BBEED}" type="parTrans" cxnId="{14B09C08-11F5-4E7A-AF18-B9DF689E0114}">
      <dgm:prSet/>
      <dgm:spPr/>
      <dgm:t>
        <a:bodyPr/>
        <a:lstStyle/>
        <a:p>
          <a:endParaRPr lang="en-US"/>
        </a:p>
      </dgm:t>
    </dgm:pt>
    <dgm:pt modelId="{059E0C55-0A65-4335-93AB-A6F83FCE72B0}" type="sibTrans" cxnId="{14B09C08-11F5-4E7A-AF18-B9DF689E0114}">
      <dgm:prSet/>
      <dgm:spPr/>
      <dgm:t>
        <a:bodyPr/>
        <a:lstStyle/>
        <a:p>
          <a:endParaRPr lang="en-US"/>
        </a:p>
      </dgm:t>
    </dgm:pt>
    <dgm:pt modelId="{1C2C3D20-5EE9-4598-BFDA-5E54568C0FF1}">
      <dgm:prSet/>
      <dgm:spPr/>
      <dgm:t>
        <a:bodyPr/>
        <a:lstStyle/>
        <a:p>
          <a:pPr>
            <a:buFont typeface="Arial" panose="020B0604020202020204" pitchFamily="34" charset="0"/>
            <a:buChar char="•"/>
          </a:pPr>
          <a:r>
            <a:rPr lang="en-US" b="0" i="0" dirty="0"/>
            <a:t>Identify features and labels in a dataset for machine learning</a:t>
          </a:r>
        </a:p>
      </dgm:t>
    </dgm:pt>
    <dgm:pt modelId="{F11C4196-008E-4454-A78E-F4F90421DD80}" type="parTrans" cxnId="{9BCEB1E7-3AC5-4D8C-84CC-59764ACC2820}">
      <dgm:prSet/>
      <dgm:spPr/>
      <dgm:t>
        <a:bodyPr/>
        <a:lstStyle/>
        <a:p>
          <a:endParaRPr lang="en-US"/>
        </a:p>
      </dgm:t>
    </dgm:pt>
    <dgm:pt modelId="{9357D0FE-018F-4A5D-855A-407A0BAB05FF}" type="sibTrans" cxnId="{9BCEB1E7-3AC5-4D8C-84CC-59764ACC2820}">
      <dgm:prSet/>
      <dgm:spPr/>
      <dgm:t>
        <a:bodyPr/>
        <a:lstStyle/>
        <a:p>
          <a:endParaRPr lang="en-US"/>
        </a:p>
      </dgm:t>
    </dgm:pt>
    <dgm:pt modelId="{EADA1FE2-F5BE-428A-8EAD-AD17D7F80F4B}">
      <dgm:prSet/>
      <dgm:spPr/>
      <dgm:t>
        <a:bodyPr/>
        <a:lstStyle/>
        <a:p>
          <a:pPr>
            <a:buFont typeface="Arial" panose="020B0604020202020204" pitchFamily="34" charset="0"/>
            <a:buChar char="•"/>
          </a:pPr>
          <a:r>
            <a:rPr lang="en-US" b="0" i="0" dirty="0"/>
            <a:t>Describe how training and validation datasets are used in machine learning</a:t>
          </a:r>
        </a:p>
      </dgm:t>
    </dgm:pt>
    <dgm:pt modelId="{8FDE06E6-6697-4C7A-9264-4FA96FF63542}" type="parTrans" cxnId="{A5FA0302-798D-41C8-9188-603D4BBB930C}">
      <dgm:prSet/>
      <dgm:spPr/>
      <dgm:t>
        <a:bodyPr/>
        <a:lstStyle/>
        <a:p>
          <a:endParaRPr lang="en-US"/>
        </a:p>
      </dgm:t>
    </dgm:pt>
    <dgm:pt modelId="{F9EF0644-D7E0-4958-BDA7-2E7448865A5B}" type="sibTrans" cxnId="{A5FA0302-798D-41C8-9188-603D4BBB930C}">
      <dgm:prSet/>
      <dgm:spPr/>
      <dgm:t>
        <a:bodyPr/>
        <a:lstStyle/>
        <a:p>
          <a:endParaRPr lang="en-US"/>
        </a:p>
      </dgm:t>
    </dgm:pt>
    <dgm:pt modelId="{B8C784CA-0DDC-497E-856F-3C6E5CDABF87}">
      <dgm:prSet/>
      <dgm:spPr/>
      <dgm:t>
        <a:bodyPr/>
        <a:lstStyle/>
        <a:p>
          <a:pPr>
            <a:buNone/>
          </a:pPr>
          <a:r>
            <a:rPr lang="en-US" b="1" i="0" dirty="0"/>
            <a:t>Describe Azure Machine Learning capabilities</a:t>
          </a:r>
        </a:p>
      </dgm:t>
    </dgm:pt>
    <dgm:pt modelId="{C96CA3E1-92A8-4342-AA1B-A14F4E069578}" type="parTrans" cxnId="{17A25244-7902-4404-BE83-8B5AD61C87C4}">
      <dgm:prSet/>
      <dgm:spPr/>
      <dgm:t>
        <a:bodyPr/>
        <a:lstStyle/>
        <a:p>
          <a:endParaRPr lang="en-US"/>
        </a:p>
      </dgm:t>
    </dgm:pt>
    <dgm:pt modelId="{CC4DD52D-D0DE-4087-925F-17EA3C091BE0}" type="sibTrans" cxnId="{17A25244-7902-4404-BE83-8B5AD61C87C4}">
      <dgm:prSet/>
      <dgm:spPr/>
      <dgm:t>
        <a:bodyPr/>
        <a:lstStyle/>
        <a:p>
          <a:endParaRPr lang="en-US"/>
        </a:p>
      </dgm:t>
    </dgm:pt>
    <dgm:pt modelId="{1C056617-E1BA-48B7-BCBB-DFC7CC546E4A}">
      <dgm:prSet/>
      <dgm:spPr/>
      <dgm:t>
        <a:bodyPr/>
        <a:lstStyle/>
        <a:p>
          <a:pPr>
            <a:buFont typeface="Arial" panose="020B0604020202020204" pitchFamily="34" charset="0"/>
            <a:buChar char="•"/>
          </a:pPr>
          <a:r>
            <a:rPr lang="en-US" b="0" i="0" dirty="0"/>
            <a:t>Describe capabilities of automated machine learning</a:t>
          </a:r>
        </a:p>
      </dgm:t>
    </dgm:pt>
    <dgm:pt modelId="{FB3D61C6-98F1-40B2-BFD1-D112DC7AC0DA}" type="parTrans" cxnId="{5FE7F471-F2F1-4860-9ABF-3C5DE89DD52F}">
      <dgm:prSet/>
      <dgm:spPr/>
      <dgm:t>
        <a:bodyPr/>
        <a:lstStyle/>
        <a:p>
          <a:endParaRPr lang="en-US"/>
        </a:p>
      </dgm:t>
    </dgm:pt>
    <dgm:pt modelId="{1B8E0D1A-29EC-4F61-8D4C-5DA649786292}" type="sibTrans" cxnId="{5FE7F471-F2F1-4860-9ABF-3C5DE89DD52F}">
      <dgm:prSet/>
      <dgm:spPr/>
      <dgm:t>
        <a:bodyPr/>
        <a:lstStyle/>
        <a:p>
          <a:endParaRPr lang="en-US"/>
        </a:p>
      </dgm:t>
    </dgm:pt>
    <dgm:pt modelId="{1CAE6FF5-4761-4D0A-853C-CCCC84B275DA}">
      <dgm:prSet/>
      <dgm:spPr/>
      <dgm:t>
        <a:bodyPr/>
        <a:lstStyle/>
        <a:p>
          <a:pPr>
            <a:buFont typeface="Arial" panose="020B0604020202020204" pitchFamily="34" charset="0"/>
            <a:buChar char="•"/>
          </a:pPr>
          <a:r>
            <a:rPr lang="en-US" b="0" i="0" dirty="0"/>
            <a:t>Describe data and compute services for data science and machine learning</a:t>
          </a:r>
        </a:p>
      </dgm:t>
    </dgm:pt>
    <dgm:pt modelId="{D0CA0781-455D-4AD1-898C-DDED465139EA}" type="parTrans" cxnId="{E35908AD-7AB7-4F02-957D-2508C63D5CF1}">
      <dgm:prSet/>
      <dgm:spPr/>
      <dgm:t>
        <a:bodyPr/>
        <a:lstStyle/>
        <a:p>
          <a:endParaRPr lang="en-US"/>
        </a:p>
      </dgm:t>
    </dgm:pt>
    <dgm:pt modelId="{58323270-5F24-4ABF-8D3F-63B4D997F2E0}" type="sibTrans" cxnId="{E35908AD-7AB7-4F02-957D-2508C63D5CF1}">
      <dgm:prSet/>
      <dgm:spPr/>
      <dgm:t>
        <a:bodyPr/>
        <a:lstStyle/>
        <a:p>
          <a:endParaRPr lang="en-US"/>
        </a:p>
      </dgm:t>
    </dgm:pt>
    <dgm:pt modelId="{860E5F5F-F4B8-4DBA-84E9-213E2BF3CC44}">
      <dgm:prSet/>
      <dgm:spPr/>
      <dgm:t>
        <a:bodyPr/>
        <a:lstStyle/>
        <a:p>
          <a:pPr>
            <a:buFont typeface="Arial" panose="020B0604020202020204" pitchFamily="34" charset="0"/>
            <a:buChar char="•"/>
          </a:pPr>
          <a:r>
            <a:rPr lang="en-US" b="0" i="0" dirty="0"/>
            <a:t>Describe model management and deployment capabilities in Azure Machine Learning</a:t>
          </a:r>
        </a:p>
      </dgm:t>
    </dgm:pt>
    <dgm:pt modelId="{689AB501-0C3B-4FC6-A2FE-F0A62DE2AC19}" type="parTrans" cxnId="{B7071F71-89D3-4F4D-8AE4-69145C23C915}">
      <dgm:prSet/>
      <dgm:spPr/>
      <dgm:t>
        <a:bodyPr/>
        <a:lstStyle/>
        <a:p>
          <a:endParaRPr lang="en-US"/>
        </a:p>
      </dgm:t>
    </dgm:pt>
    <dgm:pt modelId="{73A761F7-242B-49F4-9AE9-BC9E6F8037C0}" type="sibTrans" cxnId="{B7071F71-89D3-4F4D-8AE4-69145C23C915}">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3"/>
      <dgm:spPr/>
    </dgm:pt>
    <dgm:pt modelId="{6255BCA3-8945-4CF5-990D-EF7497CCABC1}" type="pres">
      <dgm:prSet presAssocID="{60AAC647-DAB2-4FD7-9A6A-F2C672D4E5DA}" presName="parentText" presStyleLbl="node1" presStyleIdx="0" presStyleCnt="3">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3">
        <dgm:presLayoutVars>
          <dgm:bulletEnabled val="1"/>
        </dgm:presLayoutVars>
      </dgm:prSet>
      <dgm:spPr/>
    </dgm:pt>
    <dgm:pt modelId="{05D31DD4-61FB-4A5E-8438-0AFFDDF4A0CF}" type="pres">
      <dgm:prSet presAssocID="{02AC5BC2-5440-4561-AE0A-1EABD55B56B9}" presName="spaceBetweenRectangles" presStyleCnt="0"/>
      <dgm:spPr/>
    </dgm:pt>
    <dgm:pt modelId="{C666D3FA-F0E1-4608-8DC7-D26814689051}" type="pres">
      <dgm:prSet presAssocID="{E891222F-9965-433A-924A-67CEF7EBC7A2}" presName="parentLin" presStyleCnt="0"/>
      <dgm:spPr/>
    </dgm:pt>
    <dgm:pt modelId="{67413956-C72A-444A-AA2E-1CA0FFDC97C3}" type="pres">
      <dgm:prSet presAssocID="{E891222F-9965-433A-924A-67CEF7EBC7A2}" presName="parentLeftMargin" presStyleLbl="node1" presStyleIdx="0" presStyleCnt="3"/>
      <dgm:spPr/>
    </dgm:pt>
    <dgm:pt modelId="{68DA5645-4772-4B07-B4A7-2273BE275A81}" type="pres">
      <dgm:prSet presAssocID="{E891222F-9965-433A-924A-67CEF7EBC7A2}" presName="parentText" presStyleLbl="node1" presStyleIdx="1" presStyleCnt="3">
        <dgm:presLayoutVars>
          <dgm:chMax val="0"/>
          <dgm:bulletEnabled val="1"/>
        </dgm:presLayoutVars>
      </dgm:prSet>
      <dgm:spPr/>
    </dgm:pt>
    <dgm:pt modelId="{D3766EE8-E4BB-42CA-B845-CDACD03E0B06}" type="pres">
      <dgm:prSet presAssocID="{E891222F-9965-433A-924A-67CEF7EBC7A2}" presName="negativeSpace" presStyleCnt="0"/>
      <dgm:spPr/>
    </dgm:pt>
    <dgm:pt modelId="{F171596B-26B6-4D03-8F3D-2FACF773AC8F}" type="pres">
      <dgm:prSet presAssocID="{E891222F-9965-433A-924A-67CEF7EBC7A2}" presName="childText" presStyleLbl="conFgAcc1" presStyleIdx="1" presStyleCnt="3">
        <dgm:presLayoutVars>
          <dgm:bulletEnabled val="1"/>
        </dgm:presLayoutVars>
      </dgm:prSet>
      <dgm:spPr/>
    </dgm:pt>
    <dgm:pt modelId="{DC0B9A79-00F2-4C98-9F90-ABA80A261C3A}" type="pres">
      <dgm:prSet presAssocID="{059E0C55-0A65-4335-93AB-A6F83FCE72B0}" presName="spaceBetweenRectangles" presStyleCnt="0"/>
      <dgm:spPr/>
    </dgm:pt>
    <dgm:pt modelId="{A48182D0-C903-4464-8E9B-F88A63C237A1}" type="pres">
      <dgm:prSet presAssocID="{B8C784CA-0DDC-497E-856F-3C6E5CDABF87}" presName="parentLin" presStyleCnt="0"/>
      <dgm:spPr/>
    </dgm:pt>
    <dgm:pt modelId="{736FEECA-3E34-414B-9AEA-0A2138ECA246}" type="pres">
      <dgm:prSet presAssocID="{B8C784CA-0DDC-497E-856F-3C6E5CDABF87}" presName="parentLeftMargin" presStyleLbl="node1" presStyleIdx="1" presStyleCnt="3"/>
      <dgm:spPr/>
    </dgm:pt>
    <dgm:pt modelId="{9A3BC346-9C4B-4239-9F87-090D3BC3D617}" type="pres">
      <dgm:prSet presAssocID="{B8C784CA-0DDC-497E-856F-3C6E5CDABF87}" presName="parentText" presStyleLbl="node1" presStyleIdx="2" presStyleCnt="3">
        <dgm:presLayoutVars>
          <dgm:chMax val="0"/>
          <dgm:bulletEnabled val="1"/>
        </dgm:presLayoutVars>
      </dgm:prSet>
      <dgm:spPr/>
    </dgm:pt>
    <dgm:pt modelId="{4A26BC32-8469-4542-86CC-9F6132CF01D4}" type="pres">
      <dgm:prSet presAssocID="{B8C784CA-0DDC-497E-856F-3C6E5CDABF87}" presName="negativeSpace" presStyleCnt="0"/>
      <dgm:spPr/>
    </dgm:pt>
    <dgm:pt modelId="{0F9B1672-4495-4D08-8342-925192F4C2FB}" type="pres">
      <dgm:prSet presAssocID="{B8C784CA-0DDC-497E-856F-3C6E5CDABF87}" presName="childText" presStyleLbl="conFgAcc1" presStyleIdx="2" presStyleCnt="3">
        <dgm:presLayoutVars>
          <dgm:bulletEnabled val="1"/>
        </dgm:presLayoutVars>
      </dgm:prSet>
      <dgm:spPr/>
    </dgm:pt>
  </dgm:ptLst>
  <dgm:cxnLst>
    <dgm:cxn modelId="{A5FA0302-798D-41C8-9188-603D4BBB930C}" srcId="{E891222F-9965-433A-924A-67CEF7EBC7A2}" destId="{EADA1FE2-F5BE-428A-8EAD-AD17D7F80F4B}" srcOrd="1" destOrd="0" parTransId="{8FDE06E6-6697-4C7A-9264-4FA96FF63542}" sibTransId="{F9EF0644-D7E0-4958-BDA7-2E7448865A5B}"/>
    <dgm:cxn modelId="{14B09C08-11F5-4E7A-AF18-B9DF689E0114}" srcId="{3BD276A2-2087-4011-A86A-91AA5A9D8AEB}" destId="{E891222F-9965-433A-924A-67CEF7EBC7A2}" srcOrd="1" destOrd="0" parTransId="{550990DB-180A-4F65-863E-05654C1BBEED}" sibTransId="{059E0C55-0A65-4335-93AB-A6F83FCE72B0}"/>
    <dgm:cxn modelId="{10C9E009-730D-4572-805D-6D6EAF0C9C63}" type="presOf" srcId="{1C056617-E1BA-48B7-BCBB-DFC7CC546E4A}" destId="{0F9B1672-4495-4D08-8342-925192F4C2FB}" srcOrd="0" destOrd="0" presId="urn:microsoft.com/office/officeart/2005/8/layout/list1"/>
    <dgm:cxn modelId="{9AB20313-69FB-426D-95A6-41073CE3CE10}" type="presOf" srcId="{B8C784CA-0DDC-497E-856F-3C6E5CDABF87}" destId="{736FEECA-3E34-414B-9AEA-0A2138ECA246}" srcOrd="0" destOrd="0" presId="urn:microsoft.com/office/officeart/2005/8/layout/list1"/>
    <dgm:cxn modelId="{C0878E2E-9AC3-4375-9072-BFEE35CCE022}" type="presOf" srcId="{015A7160-98F8-417F-B3F5-9D5B433492A5}" destId="{91E11D19-EFA4-4CB0-AD34-D9927F7040F2}" srcOrd="0" destOrd="3" presId="urn:microsoft.com/office/officeart/2005/8/layout/list1"/>
    <dgm:cxn modelId="{9A5B692F-EF97-45F8-90B1-A0D25414E299}" type="presOf" srcId="{BFA22E38-7FE2-4776-9388-176CE5AFEFBE}" destId="{91E11D19-EFA4-4CB0-AD34-D9927F7040F2}" srcOrd="0" destOrd="1" presId="urn:microsoft.com/office/officeart/2005/8/layout/list1"/>
    <dgm:cxn modelId="{805C7131-59BC-4CA1-A8D8-082DE6DD2EAB}" type="presOf" srcId="{1C2C3D20-5EE9-4598-BFDA-5E54568C0FF1}" destId="{F171596B-26B6-4D03-8F3D-2FACF773AC8F}" srcOrd="0" destOrd="0" presId="urn:microsoft.com/office/officeart/2005/8/layout/list1"/>
    <dgm:cxn modelId="{243B2835-82C5-42EA-8E20-48FBC0F2B581}" srcId="{3BD276A2-2087-4011-A86A-91AA5A9D8AEB}" destId="{60AAC647-DAB2-4FD7-9A6A-F2C672D4E5DA}" srcOrd="0" destOrd="0" parTransId="{806B99CE-EC29-47F0-8414-DA2976DD4E73}" sibTransId="{02AC5BC2-5440-4561-AE0A-1EABD55B56B9}"/>
    <dgm:cxn modelId="{8F769F38-AEAA-4100-8274-348247E7D668}" type="presOf" srcId="{20BCE4DF-93DD-4876-A29E-A93D81A29453}" destId="{91E11D19-EFA4-4CB0-AD34-D9927F7040F2}" srcOrd="0" destOrd="0" presId="urn:microsoft.com/office/officeart/2005/8/layout/list1"/>
    <dgm:cxn modelId="{17A25244-7902-4404-BE83-8B5AD61C87C4}" srcId="{3BD276A2-2087-4011-A86A-91AA5A9D8AEB}" destId="{B8C784CA-0DDC-497E-856F-3C6E5CDABF87}" srcOrd="2" destOrd="0" parTransId="{C96CA3E1-92A8-4342-AA1B-A14F4E069578}" sibTransId="{CC4DD52D-D0DE-4087-925F-17EA3C091BE0}"/>
    <dgm:cxn modelId="{2C5D9946-C56B-4C91-AE4C-28A3E47286D6}" type="presOf" srcId="{E891222F-9965-433A-924A-67CEF7EBC7A2}" destId="{67413956-C72A-444A-AA2E-1CA0FFDC97C3}" srcOrd="0" destOrd="0" presId="urn:microsoft.com/office/officeart/2005/8/layout/list1"/>
    <dgm:cxn modelId="{3A243347-F01F-420E-9F7F-0DCB57956D30}" type="presOf" srcId="{1CAE6FF5-4761-4D0A-853C-CCCC84B275DA}" destId="{0F9B1672-4495-4D08-8342-925192F4C2FB}" srcOrd="0" destOrd="1" presId="urn:microsoft.com/office/officeart/2005/8/layout/list1"/>
    <dgm:cxn modelId="{ABDC0D4B-FDF3-4C63-A1E5-DA9F7E9408CB}" type="presOf" srcId="{E891222F-9965-433A-924A-67CEF7EBC7A2}" destId="{68DA5645-4772-4B07-B4A7-2273BE275A81}" srcOrd="1" destOrd="0" presId="urn:microsoft.com/office/officeart/2005/8/layout/list1"/>
    <dgm:cxn modelId="{69139850-248D-4FA6-A88D-516EBD338BBD}" type="presOf" srcId="{60AAC647-DAB2-4FD7-9A6A-F2C672D4E5DA}" destId="{8E9A065B-558B-47E6-9D0D-D3F0CEC3E9B4}" srcOrd="0" destOrd="0" presId="urn:microsoft.com/office/officeart/2005/8/layout/list1"/>
    <dgm:cxn modelId="{B7071F71-89D3-4F4D-8AE4-69145C23C915}" srcId="{B8C784CA-0DDC-497E-856F-3C6E5CDABF87}" destId="{860E5F5F-F4B8-4DBA-84E9-213E2BF3CC44}" srcOrd="2" destOrd="0" parTransId="{689AB501-0C3B-4FC6-A2FE-F0A62DE2AC19}" sibTransId="{73A761F7-242B-49F4-9AE9-BC9E6F8037C0}"/>
    <dgm:cxn modelId="{5FE7F471-F2F1-4860-9ABF-3C5DE89DD52F}" srcId="{B8C784CA-0DDC-497E-856F-3C6E5CDABF87}" destId="{1C056617-E1BA-48B7-BCBB-DFC7CC546E4A}" srcOrd="0" destOrd="0" parTransId="{FB3D61C6-98F1-40B2-BFD1-D112DC7AC0DA}" sibTransId="{1B8E0D1A-29EC-4F61-8D4C-5DA649786292}"/>
    <dgm:cxn modelId="{D16B5475-E1F4-492A-AC7C-973C346FF077}" srcId="{60AAC647-DAB2-4FD7-9A6A-F2C672D4E5DA}" destId="{06BD9863-5307-4C1D-8840-0FBE058B95DA}" srcOrd="4" destOrd="0" parTransId="{39EEC07F-C3C3-4B71-813B-96C1DDF96067}" sibTransId="{A855EC2A-8924-4BD5-ADA1-9A05D4D589B6}"/>
    <dgm:cxn modelId="{DED94478-9A7E-461C-AF53-C73A088F06D3}" type="presOf" srcId="{EADA1FE2-F5BE-428A-8EAD-AD17D7F80F4B}" destId="{F171596B-26B6-4D03-8F3D-2FACF773AC8F}" srcOrd="0" destOrd="1" presId="urn:microsoft.com/office/officeart/2005/8/layout/list1"/>
    <dgm:cxn modelId="{099B037B-0A90-478F-AF7B-AC9CBC3BA992}" type="presOf" srcId="{5DDCA23A-BBFF-445A-823B-49BAF6527FDD}" destId="{91E11D19-EFA4-4CB0-AD34-D9927F7040F2}" srcOrd="0" destOrd="2" presId="urn:microsoft.com/office/officeart/2005/8/layout/list1"/>
    <dgm:cxn modelId="{1F663B7C-239B-4B1B-A90F-05E97D064659}" type="presOf" srcId="{B8C784CA-0DDC-497E-856F-3C6E5CDABF87}" destId="{9A3BC346-9C4B-4239-9F87-090D3BC3D617}" srcOrd="1" destOrd="0" presId="urn:microsoft.com/office/officeart/2005/8/layout/list1"/>
    <dgm:cxn modelId="{0673CA8A-0B68-48F4-8E88-F3DDAE53F5EA}" srcId="{60AAC647-DAB2-4FD7-9A6A-F2C672D4E5DA}" destId="{20BCE4DF-93DD-4876-A29E-A93D81A29453}" srcOrd="0" destOrd="0" parTransId="{A87906A4-55DE-45F1-85F1-90329887D82E}" sibTransId="{9A931F67-2CA2-48F2-96A2-0590359A8DAC}"/>
    <dgm:cxn modelId="{2C22D890-7EB1-4354-90A8-471B667B1160}" srcId="{60AAC647-DAB2-4FD7-9A6A-F2C672D4E5DA}" destId="{015A7160-98F8-417F-B3F5-9D5B433492A5}" srcOrd="3" destOrd="0" parTransId="{AB8ABE5D-74DC-43C1-AAFE-0A98B83D6BB9}" sibTransId="{1447AA48-ED18-4B74-9463-17AB7A71C4A8}"/>
    <dgm:cxn modelId="{1F088B9B-5ED9-48F1-AF43-7DD1CD90CB64}" type="presOf" srcId="{3BD276A2-2087-4011-A86A-91AA5A9D8AEB}" destId="{54307115-DDFD-4228-B267-F4AC2353B125}" srcOrd="0" destOrd="0" presId="urn:microsoft.com/office/officeart/2005/8/layout/list1"/>
    <dgm:cxn modelId="{E35908AD-7AB7-4F02-957D-2508C63D5CF1}" srcId="{B8C784CA-0DDC-497E-856F-3C6E5CDABF87}" destId="{1CAE6FF5-4761-4D0A-853C-CCCC84B275DA}" srcOrd="1" destOrd="0" parTransId="{D0CA0781-455D-4AD1-898C-DDED465139EA}" sibTransId="{58323270-5F24-4ABF-8D3F-63B4D997F2E0}"/>
    <dgm:cxn modelId="{73FA5CAD-467E-4BFF-B606-793C27BC15DE}" srcId="{60AAC647-DAB2-4FD7-9A6A-F2C672D4E5DA}" destId="{5DDCA23A-BBFF-445A-823B-49BAF6527FDD}" srcOrd="2" destOrd="0" parTransId="{0046EBDA-C282-4284-8113-1219E23C568C}" sibTransId="{AC14BA1F-E2E7-45CC-AA9E-28306BA85C0B}"/>
    <dgm:cxn modelId="{AA3EF9B7-BA60-49FD-950D-36E6F607E0C9}" type="presOf" srcId="{06BD9863-5307-4C1D-8840-0FBE058B95DA}" destId="{91E11D19-EFA4-4CB0-AD34-D9927F7040F2}" srcOrd="0" destOrd="4" presId="urn:microsoft.com/office/officeart/2005/8/layout/list1"/>
    <dgm:cxn modelId="{A6ED23C9-91D6-4C19-8DC1-AA84019248DF}" type="presOf" srcId="{860E5F5F-F4B8-4DBA-84E9-213E2BF3CC44}" destId="{0F9B1672-4495-4D08-8342-925192F4C2FB}" srcOrd="0" destOrd="2" presId="urn:microsoft.com/office/officeart/2005/8/layout/list1"/>
    <dgm:cxn modelId="{7FA4A1E7-43B3-486E-AF77-8FBBFD7F61B3}" srcId="{60AAC647-DAB2-4FD7-9A6A-F2C672D4E5DA}" destId="{BFA22E38-7FE2-4776-9388-176CE5AFEFBE}" srcOrd="1" destOrd="0" parTransId="{89CCF943-16F0-422C-B14C-DC01C226A53F}" sibTransId="{FCE64BDE-A371-4C91-9DA0-FE0A2199A90C}"/>
    <dgm:cxn modelId="{9BCEB1E7-3AC5-4D8C-84CC-59764ACC2820}" srcId="{E891222F-9965-433A-924A-67CEF7EBC7A2}" destId="{1C2C3D20-5EE9-4598-BFDA-5E54568C0FF1}" srcOrd="0" destOrd="0" parTransId="{F11C4196-008E-4454-A78E-F4F90421DD80}" sibTransId="{9357D0FE-018F-4A5D-855A-407A0BAB05FF}"/>
    <dgm:cxn modelId="{F7B126ED-50CB-45FD-A907-FB85A1A63525}" type="presOf" srcId="{60AAC647-DAB2-4FD7-9A6A-F2C672D4E5DA}" destId="{6255BCA3-8945-4CF5-990D-EF7497CCABC1}" srcOrd="1" destOrd="0" presId="urn:microsoft.com/office/officeart/2005/8/layout/list1"/>
    <dgm:cxn modelId="{4F596BED-23A7-4342-8EFF-DE92C2F63341}" type="presParOf" srcId="{54307115-DDFD-4228-B267-F4AC2353B125}" destId="{1C6C6318-D0A7-48CB-AFBC-F6B7502EA885}" srcOrd="0" destOrd="0" presId="urn:microsoft.com/office/officeart/2005/8/layout/list1"/>
    <dgm:cxn modelId="{8C10BA5A-01AF-40C7-80AE-2DB0C05DFB5A}" type="presParOf" srcId="{1C6C6318-D0A7-48CB-AFBC-F6B7502EA885}" destId="{8E9A065B-558B-47E6-9D0D-D3F0CEC3E9B4}" srcOrd="0" destOrd="0" presId="urn:microsoft.com/office/officeart/2005/8/layout/list1"/>
    <dgm:cxn modelId="{073F6CEC-F291-4AB5-8E59-3785119B2796}" type="presParOf" srcId="{1C6C6318-D0A7-48CB-AFBC-F6B7502EA885}" destId="{6255BCA3-8945-4CF5-990D-EF7497CCABC1}" srcOrd="1" destOrd="0" presId="urn:microsoft.com/office/officeart/2005/8/layout/list1"/>
    <dgm:cxn modelId="{852EC071-9EA7-48B4-841F-8FC59E6EEC1B}" type="presParOf" srcId="{54307115-DDFD-4228-B267-F4AC2353B125}" destId="{1325654F-2B59-4539-A93D-0A40F94839F5}" srcOrd="1" destOrd="0" presId="urn:microsoft.com/office/officeart/2005/8/layout/list1"/>
    <dgm:cxn modelId="{36D48CF4-6C75-4280-BC67-8E31367C7FDB}" type="presParOf" srcId="{54307115-DDFD-4228-B267-F4AC2353B125}" destId="{91E11D19-EFA4-4CB0-AD34-D9927F7040F2}" srcOrd="2" destOrd="0" presId="urn:microsoft.com/office/officeart/2005/8/layout/list1"/>
    <dgm:cxn modelId="{DEB5CB3D-FDF2-4757-B565-1AF7666A4C9F}" type="presParOf" srcId="{54307115-DDFD-4228-B267-F4AC2353B125}" destId="{05D31DD4-61FB-4A5E-8438-0AFFDDF4A0CF}" srcOrd="3" destOrd="0" presId="urn:microsoft.com/office/officeart/2005/8/layout/list1"/>
    <dgm:cxn modelId="{CA781CD4-B47F-48EC-981E-E91660E48BEA}" type="presParOf" srcId="{54307115-DDFD-4228-B267-F4AC2353B125}" destId="{C666D3FA-F0E1-4608-8DC7-D26814689051}" srcOrd="4" destOrd="0" presId="urn:microsoft.com/office/officeart/2005/8/layout/list1"/>
    <dgm:cxn modelId="{AE14C5DD-01FD-4F66-A027-42A9FB30B40F}" type="presParOf" srcId="{C666D3FA-F0E1-4608-8DC7-D26814689051}" destId="{67413956-C72A-444A-AA2E-1CA0FFDC97C3}" srcOrd="0" destOrd="0" presId="urn:microsoft.com/office/officeart/2005/8/layout/list1"/>
    <dgm:cxn modelId="{63C13404-A02F-4A63-A7B0-86FD28CD2FAF}" type="presParOf" srcId="{C666D3FA-F0E1-4608-8DC7-D26814689051}" destId="{68DA5645-4772-4B07-B4A7-2273BE275A81}" srcOrd="1" destOrd="0" presId="urn:microsoft.com/office/officeart/2005/8/layout/list1"/>
    <dgm:cxn modelId="{A5CA513C-1EAE-490C-BFC8-E6F3C05C705B}" type="presParOf" srcId="{54307115-DDFD-4228-B267-F4AC2353B125}" destId="{D3766EE8-E4BB-42CA-B845-CDACD03E0B06}" srcOrd="5" destOrd="0" presId="urn:microsoft.com/office/officeart/2005/8/layout/list1"/>
    <dgm:cxn modelId="{F8C7B71B-96B8-48AC-9CDC-20B58DA21EA5}" type="presParOf" srcId="{54307115-DDFD-4228-B267-F4AC2353B125}" destId="{F171596B-26B6-4D03-8F3D-2FACF773AC8F}" srcOrd="6" destOrd="0" presId="urn:microsoft.com/office/officeart/2005/8/layout/list1"/>
    <dgm:cxn modelId="{51AE9445-97E6-45D9-8DB3-E6073CBFF8CF}" type="presParOf" srcId="{54307115-DDFD-4228-B267-F4AC2353B125}" destId="{DC0B9A79-00F2-4C98-9F90-ABA80A261C3A}" srcOrd="7" destOrd="0" presId="urn:microsoft.com/office/officeart/2005/8/layout/list1"/>
    <dgm:cxn modelId="{14C3652B-29FE-442A-9FF4-17234B11BB5A}" type="presParOf" srcId="{54307115-DDFD-4228-B267-F4AC2353B125}" destId="{A48182D0-C903-4464-8E9B-F88A63C237A1}" srcOrd="8" destOrd="0" presId="urn:microsoft.com/office/officeart/2005/8/layout/list1"/>
    <dgm:cxn modelId="{A67C26EC-22C3-490E-9648-F81BBB2DD21D}" type="presParOf" srcId="{A48182D0-C903-4464-8E9B-F88A63C237A1}" destId="{736FEECA-3E34-414B-9AEA-0A2138ECA246}" srcOrd="0" destOrd="0" presId="urn:microsoft.com/office/officeart/2005/8/layout/list1"/>
    <dgm:cxn modelId="{889A188E-A9B4-4381-88DC-55D15759ADA9}" type="presParOf" srcId="{A48182D0-C903-4464-8E9B-F88A63C237A1}" destId="{9A3BC346-9C4B-4239-9F87-090D3BC3D617}" srcOrd="1" destOrd="0" presId="urn:microsoft.com/office/officeart/2005/8/layout/list1"/>
    <dgm:cxn modelId="{B7CA40A5-CA69-4715-BB3C-65C1C1C05C16}" type="presParOf" srcId="{54307115-DDFD-4228-B267-F4AC2353B125}" destId="{4A26BC32-8469-4542-86CC-9F6132CF01D4}" srcOrd="9" destOrd="0" presId="urn:microsoft.com/office/officeart/2005/8/layout/list1"/>
    <dgm:cxn modelId="{5DFA5126-B283-49F9-AF88-363954784EFF}" type="presParOf" srcId="{54307115-DDFD-4228-B267-F4AC2353B125}" destId="{0F9B1672-4495-4D08-8342-925192F4C2F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a:t>Identify common types of computer vision solution</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7C7401CB-D80B-47B9-A096-ECA1D79EA41E}">
      <dgm:prSet/>
      <dgm:spPr/>
      <dgm:t>
        <a:bodyPr/>
        <a:lstStyle/>
        <a:p>
          <a:pPr>
            <a:buFont typeface="Arial" panose="020B0604020202020204" pitchFamily="34" charset="0"/>
            <a:buChar char="•"/>
          </a:pPr>
          <a:r>
            <a:rPr lang="en-US" b="0" i="0" dirty="0"/>
            <a:t>Identify features of image classification solutions</a:t>
          </a:r>
        </a:p>
      </dgm:t>
    </dgm:pt>
    <dgm:pt modelId="{9C0972AB-9FA5-41BE-8AA7-9F970D5BE4BA}" type="parTrans" cxnId="{7CB81CA0-5756-489B-934E-DC38893AB639}">
      <dgm:prSet/>
      <dgm:spPr/>
      <dgm:t>
        <a:bodyPr/>
        <a:lstStyle/>
        <a:p>
          <a:endParaRPr lang="en-US"/>
        </a:p>
      </dgm:t>
    </dgm:pt>
    <dgm:pt modelId="{8FD220EA-9970-4907-AE90-CFEAA5FC5CCC}" type="sibTrans" cxnId="{7CB81CA0-5756-489B-934E-DC38893AB639}">
      <dgm:prSet/>
      <dgm:spPr/>
      <dgm:t>
        <a:bodyPr/>
        <a:lstStyle/>
        <a:p>
          <a:endParaRPr lang="en-US"/>
        </a:p>
      </dgm:t>
    </dgm:pt>
    <dgm:pt modelId="{38D9B91D-532C-4CB7-9B35-1AF9EEB9158F}">
      <dgm:prSet/>
      <dgm:spPr/>
      <dgm:t>
        <a:bodyPr/>
        <a:lstStyle/>
        <a:p>
          <a:pPr>
            <a:buFont typeface="Arial" panose="020B0604020202020204" pitchFamily="34" charset="0"/>
            <a:buChar char="•"/>
          </a:pPr>
          <a:r>
            <a:rPr lang="en-US" b="0" i="0" dirty="0"/>
            <a:t>Identify features of object detection solutions</a:t>
          </a:r>
        </a:p>
      </dgm:t>
    </dgm:pt>
    <dgm:pt modelId="{0DF096F7-BC8D-4485-9301-461B1DC8D41D}" type="parTrans" cxnId="{6B21361D-0630-454E-B32D-CEC017841D83}">
      <dgm:prSet/>
      <dgm:spPr/>
      <dgm:t>
        <a:bodyPr/>
        <a:lstStyle/>
        <a:p>
          <a:endParaRPr lang="en-US"/>
        </a:p>
      </dgm:t>
    </dgm:pt>
    <dgm:pt modelId="{45FD35F3-1447-4827-9EC5-9BA52C5C4DF4}" type="sibTrans" cxnId="{6B21361D-0630-454E-B32D-CEC017841D83}">
      <dgm:prSet/>
      <dgm:spPr/>
      <dgm:t>
        <a:bodyPr/>
        <a:lstStyle/>
        <a:p>
          <a:endParaRPr lang="en-US"/>
        </a:p>
      </dgm:t>
    </dgm:pt>
    <dgm:pt modelId="{8D95D4D2-87B2-4DCB-9999-EF399F0EA353}">
      <dgm:prSet/>
      <dgm:spPr/>
      <dgm:t>
        <a:bodyPr/>
        <a:lstStyle/>
        <a:p>
          <a:pPr>
            <a:buFont typeface="Arial" panose="020B0604020202020204" pitchFamily="34" charset="0"/>
            <a:buChar char="•"/>
          </a:pPr>
          <a:r>
            <a:rPr lang="en-US" b="0" i="0" dirty="0"/>
            <a:t>Identify features of optical character recognition solutions</a:t>
          </a:r>
        </a:p>
      </dgm:t>
    </dgm:pt>
    <dgm:pt modelId="{D79450A9-D1A8-4885-BCF8-AEA41D671A9F}" type="parTrans" cxnId="{16B73A16-4272-449E-ABF7-26B7023A9099}">
      <dgm:prSet/>
      <dgm:spPr/>
      <dgm:t>
        <a:bodyPr/>
        <a:lstStyle/>
        <a:p>
          <a:endParaRPr lang="en-US"/>
        </a:p>
      </dgm:t>
    </dgm:pt>
    <dgm:pt modelId="{FE4C72EB-EC9C-4A16-B568-7CA0CDF4B133}" type="sibTrans" cxnId="{16B73A16-4272-449E-ABF7-26B7023A9099}">
      <dgm:prSet/>
      <dgm:spPr/>
      <dgm:t>
        <a:bodyPr/>
        <a:lstStyle/>
        <a:p>
          <a:endParaRPr lang="en-US"/>
        </a:p>
      </dgm:t>
    </dgm:pt>
    <dgm:pt modelId="{C5151058-C4B4-4CC1-9F5C-9764A57E5794}">
      <dgm:prSet/>
      <dgm:spPr/>
      <dgm:t>
        <a:bodyPr/>
        <a:lstStyle/>
        <a:p>
          <a:pPr>
            <a:buFont typeface="Arial" panose="020B0604020202020204" pitchFamily="34" charset="0"/>
            <a:buChar char="•"/>
          </a:pPr>
          <a:r>
            <a:rPr lang="en-US" b="0" i="0" dirty="0"/>
            <a:t>Identify features of facial detection and facial analysis solutions</a:t>
          </a:r>
        </a:p>
      </dgm:t>
    </dgm:pt>
    <dgm:pt modelId="{5762FD85-5420-498B-967D-8D1690B1148C}" type="parTrans" cxnId="{0B0C0A84-5E5D-41CC-A964-1A7C6F8666DE}">
      <dgm:prSet/>
      <dgm:spPr/>
      <dgm:t>
        <a:bodyPr/>
        <a:lstStyle/>
        <a:p>
          <a:endParaRPr lang="en-US"/>
        </a:p>
      </dgm:t>
    </dgm:pt>
    <dgm:pt modelId="{3121E1AF-700D-4ED5-86E8-2761722B0E42}" type="sibTrans" cxnId="{0B0C0A84-5E5D-41CC-A964-1A7C6F8666DE}">
      <dgm:prSet/>
      <dgm:spPr/>
      <dgm:t>
        <a:bodyPr/>
        <a:lstStyle/>
        <a:p>
          <a:endParaRPr lang="en-US"/>
        </a:p>
      </dgm:t>
    </dgm:pt>
    <dgm:pt modelId="{D0BC0AE9-DD4A-4E16-88C9-39C7B0CFFF5B}">
      <dgm:prSet/>
      <dgm:spPr/>
      <dgm:t>
        <a:bodyPr/>
        <a:lstStyle/>
        <a:p>
          <a:pPr>
            <a:buNone/>
          </a:pPr>
          <a:r>
            <a:rPr lang="en-US" b="1" i="0" dirty="0"/>
            <a:t>Identify Azure tools and services for computer vision tasks</a:t>
          </a:r>
        </a:p>
      </dgm:t>
    </dgm:pt>
    <dgm:pt modelId="{EDC2E050-842F-4640-90DF-E04D217432BF}" type="parTrans" cxnId="{5CA17181-4DDF-4ED9-ABA8-BDEA285977B1}">
      <dgm:prSet/>
      <dgm:spPr/>
      <dgm:t>
        <a:bodyPr/>
        <a:lstStyle/>
        <a:p>
          <a:endParaRPr lang="en-US"/>
        </a:p>
      </dgm:t>
    </dgm:pt>
    <dgm:pt modelId="{E07EA070-DFF9-47C0-BA95-9AA65E4167E8}" type="sibTrans" cxnId="{5CA17181-4DDF-4ED9-ABA8-BDEA285977B1}">
      <dgm:prSet/>
      <dgm:spPr/>
      <dgm:t>
        <a:bodyPr/>
        <a:lstStyle/>
        <a:p>
          <a:endParaRPr lang="en-US"/>
        </a:p>
      </dgm:t>
    </dgm:pt>
    <dgm:pt modelId="{2CEB6516-FA1F-4A64-A5AB-7FBD52519CC7}">
      <dgm:prSet/>
      <dgm:spPr/>
      <dgm:t>
        <a:bodyPr/>
        <a:lstStyle/>
        <a:p>
          <a:pPr>
            <a:buFont typeface="Arial" panose="020B0604020202020204" pitchFamily="34" charset="0"/>
            <a:buChar char="•"/>
          </a:pPr>
          <a:r>
            <a:rPr lang="en-US" b="0" i="0" dirty="0"/>
            <a:t>Describe capabilities of the Azure AI Vision service</a:t>
          </a:r>
        </a:p>
      </dgm:t>
    </dgm:pt>
    <dgm:pt modelId="{AF15A532-54A3-40EA-9ECC-A8202F2CCA92}" type="parTrans" cxnId="{322FA3B2-073D-4F87-A9E8-B6236F5D99AB}">
      <dgm:prSet/>
      <dgm:spPr/>
      <dgm:t>
        <a:bodyPr/>
        <a:lstStyle/>
        <a:p>
          <a:endParaRPr lang="en-US"/>
        </a:p>
      </dgm:t>
    </dgm:pt>
    <dgm:pt modelId="{8212F7B6-0F2A-444C-85CF-5703736B45E6}" type="sibTrans" cxnId="{322FA3B2-073D-4F87-A9E8-B6236F5D99AB}">
      <dgm:prSet/>
      <dgm:spPr/>
      <dgm:t>
        <a:bodyPr/>
        <a:lstStyle/>
        <a:p>
          <a:endParaRPr lang="en-US"/>
        </a:p>
      </dgm:t>
    </dgm:pt>
    <dgm:pt modelId="{C819AF35-5FA2-4945-A15B-A6B29D882F11}">
      <dgm:prSet/>
      <dgm:spPr/>
      <dgm:t>
        <a:bodyPr/>
        <a:lstStyle/>
        <a:p>
          <a:pPr>
            <a:buFont typeface="Arial" panose="020B0604020202020204" pitchFamily="34" charset="0"/>
            <a:buChar char="•"/>
          </a:pPr>
          <a:r>
            <a:rPr lang="en-US" b="0" i="0" dirty="0"/>
            <a:t>Describe capabilities of the Azure AI Face </a:t>
          </a:r>
          <a:r>
            <a:rPr lang="en-US" b="0" i="0"/>
            <a:t>detection service</a:t>
          </a:r>
          <a:endParaRPr lang="en-US" b="0" i="0" dirty="0"/>
        </a:p>
      </dgm:t>
    </dgm:pt>
    <dgm:pt modelId="{D03ECF07-84EB-4656-80CD-CF5F928667EA}" type="parTrans" cxnId="{027D4D3A-9A87-41EB-8C98-CE0CFB43A8B4}">
      <dgm:prSet/>
      <dgm:spPr/>
      <dgm:t>
        <a:bodyPr/>
        <a:lstStyle/>
        <a:p>
          <a:endParaRPr lang="en-US"/>
        </a:p>
      </dgm:t>
    </dgm:pt>
    <dgm:pt modelId="{EBB4614D-564D-4913-A39B-B4E9535BE27E}" type="sibTrans" cxnId="{027D4D3A-9A87-41EB-8C98-CE0CFB43A8B4}">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2"/>
      <dgm:spPr/>
    </dgm:pt>
    <dgm:pt modelId="{6255BCA3-8945-4CF5-990D-EF7497CCABC1}" type="pres">
      <dgm:prSet presAssocID="{60AAC647-DAB2-4FD7-9A6A-F2C672D4E5DA}" presName="parentText" presStyleLbl="node1" presStyleIdx="0" presStyleCnt="2">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2">
        <dgm:presLayoutVars>
          <dgm:bulletEnabled val="1"/>
        </dgm:presLayoutVars>
      </dgm:prSet>
      <dgm:spPr/>
    </dgm:pt>
    <dgm:pt modelId="{05D31DD4-61FB-4A5E-8438-0AFFDDF4A0CF}" type="pres">
      <dgm:prSet presAssocID="{02AC5BC2-5440-4561-AE0A-1EABD55B56B9}" presName="spaceBetweenRectangles" presStyleCnt="0"/>
      <dgm:spPr/>
    </dgm:pt>
    <dgm:pt modelId="{CD6B9B2F-2ED3-4921-8CCE-EA071422E827}" type="pres">
      <dgm:prSet presAssocID="{D0BC0AE9-DD4A-4E16-88C9-39C7B0CFFF5B}" presName="parentLin" presStyleCnt="0"/>
      <dgm:spPr/>
    </dgm:pt>
    <dgm:pt modelId="{49FCBB85-7C7D-4B22-AE2D-E5EDE41DED73}" type="pres">
      <dgm:prSet presAssocID="{D0BC0AE9-DD4A-4E16-88C9-39C7B0CFFF5B}" presName="parentLeftMargin" presStyleLbl="node1" presStyleIdx="0" presStyleCnt="2"/>
      <dgm:spPr/>
    </dgm:pt>
    <dgm:pt modelId="{AA018441-5226-41E9-942A-3C1ED776A4D7}" type="pres">
      <dgm:prSet presAssocID="{D0BC0AE9-DD4A-4E16-88C9-39C7B0CFFF5B}" presName="parentText" presStyleLbl="node1" presStyleIdx="1" presStyleCnt="2">
        <dgm:presLayoutVars>
          <dgm:chMax val="0"/>
          <dgm:bulletEnabled val="1"/>
        </dgm:presLayoutVars>
      </dgm:prSet>
      <dgm:spPr/>
    </dgm:pt>
    <dgm:pt modelId="{A5DF318A-BF21-4ACA-A033-C0BE497438A1}" type="pres">
      <dgm:prSet presAssocID="{D0BC0AE9-DD4A-4E16-88C9-39C7B0CFFF5B}" presName="negativeSpace" presStyleCnt="0"/>
      <dgm:spPr/>
    </dgm:pt>
    <dgm:pt modelId="{BDD6E77C-B267-496F-B76C-A090EBA83ED6}" type="pres">
      <dgm:prSet presAssocID="{D0BC0AE9-DD4A-4E16-88C9-39C7B0CFFF5B}" presName="childText" presStyleLbl="conFgAcc1" presStyleIdx="1" presStyleCnt="2">
        <dgm:presLayoutVars>
          <dgm:bulletEnabled val="1"/>
        </dgm:presLayoutVars>
      </dgm:prSet>
      <dgm:spPr/>
    </dgm:pt>
  </dgm:ptLst>
  <dgm:cxnLst>
    <dgm:cxn modelId="{16B73A16-4272-449E-ABF7-26B7023A9099}" srcId="{60AAC647-DAB2-4FD7-9A6A-F2C672D4E5DA}" destId="{8D95D4D2-87B2-4DCB-9999-EF399F0EA353}" srcOrd="2" destOrd="0" parTransId="{D79450A9-D1A8-4885-BCF8-AEA41D671A9F}" sibTransId="{FE4C72EB-EC9C-4A16-B568-7CA0CDF4B133}"/>
    <dgm:cxn modelId="{6B21361D-0630-454E-B32D-CEC017841D83}" srcId="{60AAC647-DAB2-4FD7-9A6A-F2C672D4E5DA}" destId="{38D9B91D-532C-4CB7-9B35-1AF9EEB9158F}" srcOrd="1" destOrd="0" parTransId="{0DF096F7-BC8D-4485-9301-461B1DC8D41D}" sibTransId="{45FD35F3-1447-4827-9EC5-9BA52C5C4DF4}"/>
    <dgm:cxn modelId="{7617B72B-716F-4B1F-B969-12244F5A88D8}" type="presOf" srcId="{60AAC647-DAB2-4FD7-9A6A-F2C672D4E5DA}" destId="{6255BCA3-8945-4CF5-990D-EF7497CCABC1}" srcOrd="1" destOrd="0" presId="urn:microsoft.com/office/officeart/2005/8/layout/list1"/>
    <dgm:cxn modelId="{243B2835-82C5-42EA-8E20-48FBC0F2B581}" srcId="{3BD276A2-2087-4011-A86A-91AA5A9D8AEB}" destId="{60AAC647-DAB2-4FD7-9A6A-F2C672D4E5DA}" srcOrd="0" destOrd="0" parTransId="{806B99CE-EC29-47F0-8414-DA2976DD4E73}" sibTransId="{02AC5BC2-5440-4561-AE0A-1EABD55B56B9}"/>
    <dgm:cxn modelId="{027D4D3A-9A87-41EB-8C98-CE0CFB43A8B4}" srcId="{D0BC0AE9-DD4A-4E16-88C9-39C7B0CFFF5B}" destId="{C819AF35-5FA2-4945-A15B-A6B29D882F11}" srcOrd="1" destOrd="0" parTransId="{D03ECF07-84EB-4656-80CD-CF5F928667EA}" sibTransId="{EBB4614D-564D-4913-A39B-B4E9535BE27E}"/>
    <dgm:cxn modelId="{6DA64A5E-FAB9-444B-876D-6A5A3F7F5407}" type="presOf" srcId="{60AAC647-DAB2-4FD7-9A6A-F2C672D4E5DA}" destId="{8E9A065B-558B-47E6-9D0D-D3F0CEC3E9B4}" srcOrd="0" destOrd="0" presId="urn:microsoft.com/office/officeart/2005/8/layout/list1"/>
    <dgm:cxn modelId="{D0973248-0031-42CB-B667-7CB5EAC2AF16}" type="presOf" srcId="{C819AF35-5FA2-4945-A15B-A6B29D882F11}" destId="{BDD6E77C-B267-496F-B76C-A090EBA83ED6}" srcOrd="0" destOrd="1" presId="urn:microsoft.com/office/officeart/2005/8/layout/list1"/>
    <dgm:cxn modelId="{3BA51B72-8096-4D44-8164-EE99D7D5AA44}" type="presOf" srcId="{C5151058-C4B4-4CC1-9F5C-9764A57E5794}" destId="{91E11D19-EFA4-4CB0-AD34-D9927F7040F2}" srcOrd="0" destOrd="3" presId="urn:microsoft.com/office/officeart/2005/8/layout/list1"/>
    <dgm:cxn modelId="{16CD8D52-9441-4673-928E-E63098CDD332}" type="presOf" srcId="{38D9B91D-532C-4CB7-9B35-1AF9EEB9158F}" destId="{91E11D19-EFA4-4CB0-AD34-D9927F7040F2}" srcOrd="0" destOrd="1" presId="urn:microsoft.com/office/officeart/2005/8/layout/list1"/>
    <dgm:cxn modelId="{751E0275-B73F-4083-92C5-4B121A04502A}" type="presOf" srcId="{2CEB6516-FA1F-4A64-A5AB-7FBD52519CC7}" destId="{BDD6E77C-B267-496F-B76C-A090EBA83ED6}" srcOrd="0" destOrd="0" presId="urn:microsoft.com/office/officeart/2005/8/layout/list1"/>
    <dgm:cxn modelId="{5CA17181-4DDF-4ED9-ABA8-BDEA285977B1}" srcId="{3BD276A2-2087-4011-A86A-91AA5A9D8AEB}" destId="{D0BC0AE9-DD4A-4E16-88C9-39C7B0CFFF5B}" srcOrd="1" destOrd="0" parTransId="{EDC2E050-842F-4640-90DF-E04D217432BF}" sibTransId="{E07EA070-DFF9-47C0-BA95-9AA65E4167E8}"/>
    <dgm:cxn modelId="{0B0C0A84-5E5D-41CC-A964-1A7C6F8666DE}" srcId="{60AAC647-DAB2-4FD7-9A6A-F2C672D4E5DA}" destId="{C5151058-C4B4-4CC1-9F5C-9764A57E5794}" srcOrd="3" destOrd="0" parTransId="{5762FD85-5420-498B-967D-8D1690B1148C}" sibTransId="{3121E1AF-700D-4ED5-86E8-2761722B0E42}"/>
    <dgm:cxn modelId="{1F088B9B-5ED9-48F1-AF43-7DD1CD90CB64}" type="presOf" srcId="{3BD276A2-2087-4011-A86A-91AA5A9D8AEB}" destId="{54307115-DDFD-4228-B267-F4AC2353B125}" srcOrd="0" destOrd="0" presId="urn:microsoft.com/office/officeart/2005/8/layout/list1"/>
    <dgm:cxn modelId="{7CB81CA0-5756-489B-934E-DC38893AB639}" srcId="{60AAC647-DAB2-4FD7-9A6A-F2C672D4E5DA}" destId="{7C7401CB-D80B-47B9-A096-ECA1D79EA41E}" srcOrd="0" destOrd="0" parTransId="{9C0972AB-9FA5-41BE-8AA7-9F970D5BE4BA}" sibTransId="{8FD220EA-9970-4907-AE90-CFEAA5FC5CCC}"/>
    <dgm:cxn modelId="{322FA3B2-073D-4F87-A9E8-B6236F5D99AB}" srcId="{D0BC0AE9-DD4A-4E16-88C9-39C7B0CFFF5B}" destId="{2CEB6516-FA1F-4A64-A5AB-7FBD52519CC7}" srcOrd="0" destOrd="0" parTransId="{AF15A532-54A3-40EA-9ECC-A8202F2CCA92}" sibTransId="{8212F7B6-0F2A-444C-85CF-5703736B45E6}"/>
    <dgm:cxn modelId="{F24E10C8-31D9-4D90-8F92-4970C4C77BB0}" type="presOf" srcId="{8D95D4D2-87B2-4DCB-9999-EF399F0EA353}" destId="{91E11D19-EFA4-4CB0-AD34-D9927F7040F2}" srcOrd="0" destOrd="2" presId="urn:microsoft.com/office/officeart/2005/8/layout/list1"/>
    <dgm:cxn modelId="{EF0555D9-856E-4BCA-B2B6-188DEF7CF1AD}" type="presOf" srcId="{D0BC0AE9-DD4A-4E16-88C9-39C7B0CFFF5B}" destId="{AA018441-5226-41E9-942A-3C1ED776A4D7}" srcOrd="1" destOrd="0" presId="urn:microsoft.com/office/officeart/2005/8/layout/list1"/>
    <dgm:cxn modelId="{36F3FEE5-EAA0-4F45-96C5-A1B6B5E191E0}" type="presOf" srcId="{7C7401CB-D80B-47B9-A096-ECA1D79EA41E}" destId="{91E11D19-EFA4-4CB0-AD34-D9927F7040F2}" srcOrd="0" destOrd="0" presId="urn:microsoft.com/office/officeart/2005/8/layout/list1"/>
    <dgm:cxn modelId="{0021B8E8-25C9-4B7A-A69A-61EEEECA5C2F}" type="presOf" srcId="{D0BC0AE9-DD4A-4E16-88C9-39C7B0CFFF5B}" destId="{49FCBB85-7C7D-4B22-AE2D-E5EDE41DED73}" srcOrd="0" destOrd="0" presId="urn:microsoft.com/office/officeart/2005/8/layout/list1"/>
    <dgm:cxn modelId="{35E5A979-6B8E-442C-A30E-30CD5C40F102}" type="presParOf" srcId="{54307115-DDFD-4228-B267-F4AC2353B125}" destId="{1C6C6318-D0A7-48CB-AFBC-F6B7502EA885}" srcOrd="0" destOrd="0" presId="urn:microsoft.com/office/officeart/2005/8/layout/list1"/>
    <dgm:cxn modelId="{16A672A7-DCF2-4FC6-A679-47634FE7EC77}" type="presParOf" srcId="{1C6C6318-D0A7-48CB-AFBC-F6B7502EA885}" destId="{8E9A065B-558B-47E6-9D0D-D3F0CEC3E9B4}" srcOrd="0" destOrd="0" presId="urn:microsoft.com/office/officeart/2005/8/layout/list1"/>
    <dgm:cxn modelId="{25B48263-5E66-4FB6-B809-6057B284F859}" type="presParOf" srcId="{1C6C6318-D0A7-48CB-AFBC-F6B7502EA885}" destId="{6255BCA3-8945-4CF5-990D-EF7497CCABC1}" srcOrd="1" destOrd="0" presId="urn:microsoft.com/office/officeart/2005/8/layout/list1"/>
    <dgm:cxn modelId="{13A12538-5031-4FE4-8344-1765928B178A}" type="presParOf" srcId="{54307115-DDFD-4228-B267-F4AC2353B125}" destId="{1325654F-2B59-4539-A93D-0A40F94839F5}" srcOrd="1" destOrd="0" presId="urn:microsoft.com/office/officeart/2005/8/layout/list1"/>
    <dgm:cxn modelId="{D5E23440-E25E-416A-87FA-44235288841D}" type="presParOf" srcId="{54307115-DDFD-4228-B267-F4AC2353B125}" destId="{91E11D19-EFA4-4CB0-AD34-D9927F7040F2}" srcOrd="2" destOrd="0" presId="urn:microsoft.com/office/officeart/2005/8/layout/list1"/>
    <dgm:cxn modelId="{66F94B53-8230-44B9-863B-839414633A5D}" type="presParOf" srcId="{54307115-DDFD-4228-B267-F4AC2353B125}" destId="{05D31DD4-61FB-4A5E-8438-0AFFDDF4A0CF}" srcOrd="3" destOrd="0" presId="urn:microsoft.com/office/officeart/2005/8/layout/list1"/>
    <dgm:cxn modelId="{41D745D4-4883-4195-8465-F988C3D5DE38}" type="presParOf" srcId="{54307115-DDFD-4228-B267-F4AC2353B125}" destId="{CD6B9B2F-2ED3-4921-8CCE-EA071422E827}" srcOrd="4" destOrd="0" presId="urn:microsoft.com/office/officeart/2005/8/layout/list1"/>
    <dgm:cxn modelId="{32FAC753-49BA-4ED3-93F6-6E072E5D5D06}" type="presParOf" srcId="{CD6B9B2F-2ED3-4921-8CCE-EA071422E827}" destId="{49FCBB85-7C7D-4B22-AE2D-E5EDE41DED73}" srcOrd="0" destOrd="0" presId="urn:microsoft.com/office/officeart/2005/8/layout/list1"/>
    <dgm:cxn modelId="{78040B35-D686-4215-85EA-128956607EA5}" type="presParOf" srcId="{CD6B9B2F-2ED3-4921-8CCE-EA071422E827}" destId="{AA018441-5226-41E9-942A-3C1ED776A4D7}" srcOrd="1" destOrd="0" presId="urn:microsoft.com/office/officeart/2005/8/layout/list1"/>
    <dgm:cxn modelId="{BFF73FB9-1186-4759-BE62-5F9D311C6561}" type="presParOf" srcId="{54307115-DDFD-4228-B267-F4AC2353B125}" destId="{A5DF318A-BF21-4ACA-A033-C0BE497438A1}" srcOrd="5" destOrd="0" presId="urn:microsoft.com/office/officeart/2005/8/layout/list1"/>
    <dgm:cxn modelId="{54A0B068-631D-46F0-A5D4-2FFB76346249}" type="presParOf" srcId="{54307115-DDFD-4228-B267-F4AC2353B125}" destId="{BDD6E77C-B267-496F-B76C-A090EBA83E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dirty="0"/>
            <a:t>Identify features of common NLP Workload Scenarios</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A4CA61F0-FEEA-48C7-B4F7-A71DEA45D985}">
      <dgm:prSet/>
      <dgm:spPr/>
      <dgm:t>
        <a:bodyPr/>
        <a:lstStyle/>
        <a:p>
          <a:pPr>
            <a:buFont typeface="Arial" panose="020B0604020202020204" pitchFamily="34" charset="0"/>
            <a:buChar char="•"/>
          </a:pPr>
          <a:r>
            <a:rPr lang="en-US" b="0" i="0" dirty="0"/>
            <a:t>Identify features and uses for key phrase extraction</a:t>
          </a:r>
        </a:p>
      </dgm:t>
    </dgm:pt>
    <dgm:pt modelId="{3DAF7A62-2792-429B-8336-C64C7D776EA7}" type="parTrans" cxnId="{B0175CE4-4865-4ADC-88E0-F52552427A8A}">
      <dgm:prSet/>
      <dgm:spPr/>
      <dgm:t>
        <a:bodyPr/>
        <a:lstStyle/>
        <a:p>
          <a:endParaRPr lang="en-US"/>
        </a:p>
      </dgm:t>
    </dgm:pt>
    <dgm:pt modelId="{BE8BDF33-450B-4488-B70E-32D1D03269D3}" type="sibTrans" cxnId="{B0175CE4-4865-4ADC-88E0-F52552427A8A}">
      <dgm:prSet/>
      <dgm:spPr/>
      <dgm:t>
        <a:bodyPr/>
        <a:lstStyle/>
        <a:p>
          <a:endParaRPr lang="en-US"/>
        </a:p>
      </dgm:t>
    </dgm:pt>
    <dgm:pt modelId="{9A071CDF-698D-4D9F-897B-59BCE2B67113}">
      <dgm:prSet/>
      <dgm:spPr/>
      <dgm:t>
        <a:bodyPr/>
        <a:lstStyle/>
        <a:p>
          <a:pPr>
            <a:buFont typeface="Arial" panose="020B0604020202020204" pitchFamily="34" charset="0"/>
            <a:buChar char="•"/>
          </a:pPr>
          <a:r>
            <a:rPr lang="en-US" b="0" i="0" dirty="0"/>
            <a:t>Identify features and uses for entity recognition</a:t>
          </a:r>
        </a:p>
      </dgm:t>
    </dgm:pt>
    <dgm:pt modelId="{1B7080FD-C99F-4336-84E6-63542DC12919}" type="parTrans" cxnId="{748F23A7-D656-4673-AEB5-EFF7F65D06CF}">
      <dgm:prSet/>
      <dgm:spPr/>
      <dgm:t>
        <a:bodyPr/>
        <a:lstStyle/>
        <a:p>
          <a:endParaRPr lang="en-US"/>
        </a:p>
      </dgm:t>
    </dgm:pt>
    <dgm:pt modelId="{918A7FD5-047B-4B5D-956C-880F4D9E308A}" type="sibTrans" cxnId="{748F23A7-D656-4673-AEB5-EFF7F65D06CF}">
      <dgm:prSet/>
      <dgm:spPr/>
      <dgm:t>
        <a:bodyPr/>
        <a:lstStyle/>
        <a:p>
          <a:endParaRPr lang="en-US"/>
        </a:p>
      </dgm:t>
    </dgm:pt>
    <dgm:pt modelId="{8213C479-CE2F-4F1F-A17F-03DC0B388266}">
      <dgm:prSet/>
      <dgm:spPr/>
      <dgm:t>
        <a:bodyPr/>
        <a:lstStyle/>
        <a:p>
          <a:pPr>
            <a:buFont typeface="Arial" panose="020B0604020202020204" pitchFamily="34" charset="0"/>
            <a:buChar char="•"/>
          </a:pPr>
          <a:r>
            <a:rPr lang="en-US" b="0" i="0" dirty="0"/>
            <a:t>Identify features and uses for sentiment analysis</a:t>
          </a:r>
        </a:p>
      </dgm:t>
    </dgm:pt>
    <dgm:pt modelId="{064E273B-CFD5-47E9-8D33-86FF1CD1D425}" type="parTrans" cxnId="{550EA72F-9A62-402B-91E3-3BAFD0D79FD2}">
      <dgm:prSet/>
      <dgm:spPr/>
      <dgm:t>
        <a:bodyPr/>
        <a:lstStyle/>
        <a:p>
          <a:endParaRPr lang="en-US"/>
        </a:p>
      </dgm:t>
    </dgm:pt>
    <dgm:pt modelId="{FE7B7C2F-BACC-45B8-8873-E8CB401B6CFE}" type="sibTrans" cxnId="{550EA72F-9A62-402B-91E3-3BAFD0D79FD2}">
      <dgm:prSet/>
      <dgm:spPr/>
      <dgm:t>
        <a:bodyPr/>
        <a:lstStyle/>
        <a:p>
          <a:endParaRPr lang="en-US"/>
        </a:p>
      </dgm:t>
    </dgm:pt>
    <dgm:pt modelId="{DEA6EF0A-D83B-4A1B-A013-C11BFCB0565A}">
      <dgm:prSet/>
      <dgm:spPr/>
      <dgm:t>
        <a:bodyPr/>
        <a:lstStyle/>
        <a:p>
          <a:pPr>
            <a:buFont typeface="Arial" panose="020B0604020202020204" pitchFamily="34" charset="0"/>
            <a:buChar char="•"/>
          </a:pPr>
          <a:r>
            <a:rPr lang="en-US" b="0" i="0" dirty="0"/>
            <a:t>Identify features and uses for language modeling</a:t>
          </a:r>
        </a:p>
      </dgm:t>
    </dgm:pt>
    <dgm:pt modelId="{68DB6C10-EB71-4C30-96A9-3D8901081CA5}" type="parTrans" cxnId="{DA298427-C055-44E6-858E-E0FF1793C97E}">
      <dgm:prSet/>
      <dgm:spPr/>
      <dgm:t>
        <a:bodyPr/>
        <a:lstStyle/>
        <a:p>
          <a:endParaRPr lang="en-US"/>
        </a:p>
      </dgm:t>
    </dgm:pt>
    <dgm:pt modelId="{F7E9960A-2C6D-4E73-8F02-4299E078ACFB}" type="sibTrans" cxnId="{DA298427-C055-44E6-858E-E0FF1793C97E}">
      <dgm:prSet/>
      <dgm:spPr/>
      <dgm:t>
        <a:bodyPr/>
        <a:lstStyle/>
        <a:p>
          <a:endParaRPr lang="en-US"/>
        </a:p>
      </dgm:t>
    </dgm:pt>
    <dgm:pt modelId="{FF48C37B-B409-4E05-8882-6A6D75ACDB75}">
      <dgm:prSet/>
      <dgm:spPr/>
      <dgm:t>
        <a:bodyPr/>
        <a:lstStyle/>
        <a:p>
          <a:pPr>
            <a:buFont typeface="Arial" panose="020B0604020202020204" pitchFamily="34" charset="0"/>
            <a:buChar char="•"/>
          </a:pPr>
          <a:r>
            <a:rPr lang="en-US" b="0" i="0" dirty="0"/>
            <a:t>Identify features and uses for speech recognition and synthesis</a:t>
          </a:r>
        </a:p>
      </dgm:t>
    </dgm:pt>
    <dgm:pt modelId="{437ED500-3A85-4398-9E85-451EFD49B780}" type="parTrans" cxnId="{AE5EA757-0CC5-4763-9BF9-0F9B0D385117}">
      <dgm:prSet/>
      <dgm:spPr/>
      <dgm:t>
        <a:bodyPr/>
        <a:lstStyle/>
        <a:p>
          <a:endParaRPr lang="en-US"/>
        </a:p>
      </dgm:t>
    </dgm:pt>
    <dgm:pt modelId="{3F287D5F-D8CA-4E19-9532-A8B85AAD8D0D}" type="sibTrans" cxnId="{AE5EA757-0CC5-4763-9BF9-0F9B0D385117}">
      <dgm:prSet/>
      <dgm:spPr/>
      <dgm:t>
        <a:bodyPr/>
        <a:lstStyle/>
        <a:p>
          <a:endParaRPr lang="en-US"/>
        </a:p>
      </dgm:t>
    </dgm:pt>
    <dgm:pt modelId="{140F71A9-279C-44C8-9053-A8C9D44DD0DC}">
      <dgm:prSet/>
      <dgm:spPr/>
      <dgm:t>
        <a:bodyPr/>
        <a:lstStyle/>
        <a:p>
          <a:pPr>
            <a:buFont typeface="Arial" panose="020B0604020202020204" pitchFamily="34" charset="0"/>
            <a:buChar char="•"/>
          </a:pPr>
          <a:r>
            <a:rPr lang="en-US" b="0" i="0" dirty="0"/>
            <a:t>Identify features and uses for translation</a:t>
          </a:r>
        </a:p>
      </dgm:t>
    </dgm:pt>
    <dgm:pt modelId="{AD31C1E0-09AA-412C-95D4-13AE243950CA}" type="parTrans" cxnId="{D559EADA-69BF-47F7-8392-2B7C37D9915B}">
      <dgm:prSet/>
      <dgm:spPr/>
      <dgm:t>
        <a:bodyPr/>
        <a:lstStyle/>
        <a:p>
          <a:endParaRPr lang="en-US"/>
        </a:p>
      </dgm:t>
    </dgm:pt>
    <dgm:pt modelId="{2938E347-E299-469F-AEE3-6A35E0125F47}" type="sibTrans" cxnId="{D559EADA-69BF-47F7-8392-2B7C37D9915B}">
      <dgm:prSet/>
      <dgm:spPr/>
      <dgm:t>
        <a:bodyPr/>
        <a:lstStyle/>
        <a:p>
          <a:endParaRPr lang="en-US"/>
        </a:p>
      </dgm:t>
    </dgm:pt>
    <dgm:pt modelId="{FC79CCCD-1848-4C21-80DC-D09CF1C28580}">
      <dgm:prSet/>
      <dgm:spPr/>
      <dgm:t>
        <a:bodyPr/>
        <a:lstStyle/>
        <a:p>
          <a:pPr>
            <a:buNone/>
          </a:pPr>
          <a:r>
            <a:rPr lang="en-US" b="1" i="0"/>
            <a:t>Identify Azure tools and services for NLP workloads</a:t>
          </a:r>
        </a:p>
      </dgm:t>
    </dgm:pt>
    <dgm:pt modelId="{4BE59098-699C-49A9-AE59-24E25A4C9BB7}" type="parTrans" cxnId="{A4F9A7D8-241B-440E-93D1-D779C85FEF68}">
      <dgm:prSet/>
      <dgm:spPr/>
      <dgm:t>
        <a:bodyPr/>
        <a:lstStyle/>
        <a:p>
          <a:endParaRPr lang="en-US"/>
        </a:p>
      </dgm:t>
    </dgm:pt>
    <dgm:pt modelId="{A707FD7D-F4ED-4308-B8AC-231020AC3D96}" type="sibTrans" cxnId="{A4F9A7D8-241B-440E-93D1-D779C85FEF68}">
      <dgm:prSet/>
      <dgm:spPr/>
      <dgm:t>
        <a:bodyPr/>
        <a:lstStyle/>
        <a:p>
          <a:endParaRPr lang="en-US"/>
        </a:p>
      </dgm:t>
    </dgm:pt>
    <dgm:pt modelId="{A02A3ED5-6100-4CFC-AAF1-0D13931F8B46}">
      <dgm:prSet/>
      <dgm:spPr/>
      <dgm:t>
        <a:bodyPr/>
        <a:lstStyle/>
        <a:p>
          <a:pPr>
            <a:buFont typeface="Arial" panose="020B0604020202020204" pitchFamily="34" charset="0"/>
            <a:buChar char="•"/>
          </a:pPr>
          <a:r>
            <a:rPr lang="en-US" b="0" i="0" dirty="0"/>
            <a:t>Describe capabilities of the Azure AI Language service</a:t>
          </a:r>
        </a:p>
      </dgm:t>
    </dgm:pt>
    <dgm:pt modelId="{43439610-591E-44D4-8A24-C5FDB335FC1B}" type="parTrans" cxnId="{C3D62012-FFF1-43FD-875E-7AF0FF1FF9B9}">
      <dgm:prSet/>
      <dgm:spPr/>
      <dgm:t>
        <a:bodyPr/>
        <a:lstStyle/>
        <a:p>
          <a:endParaRPr lang="en-US"/>
        </a:p>
      </dgm:t>
    </dgm:pt>
    <dgm:pt modelId="{C5D44E63-712A-42D5-AD53-D6156B2C6277}" type="sibTrans" cxnId="{C3D62012-FFF1-43FD-875E-7AF0FF1FF9B9}">
      <dgm:prSet/>
      <dgm:spPr/>
      <dgm:t>
        <a:bodyPr/>
        <a:lstStyle/>
        <a:p>
          <a:endParaRPr lang="en-US"/>
        </a:p>
      </dgm:t>
    </dgm:pt>
    <dgm:pt modelId="{8F523F16-CEC6-4987-B02C-B7AA92E0110E}">
      <dgm:prSet/>
      <dgm:spPr/>
      <dgm:t>
        <a:bodyPr/>
        <a:lstStyle/>
        <a:p>
          <a:pPr>
            <a:buFont typeface="Arial" panose="020B0604020202020204" pitchFamily="34" charset="0"/>
            <a:buChar char="•"/>
          </a:pPr>
          <a:r>
            <a:rPr lang="en-US" b="0" i="0" dirty="0"/>
            <a:t>Describe capabilities of the Azure AI Speech service</a:t>
          </a:r>
        </a:p>
      </dgm:t>
    </dgm:pt>
    <dgm:pt modelId="{389D27AF-D1E3-4643-AE45-F4A646AEF130}" type="parTrans" cxnId="{0FA6A499-65AE-43F1-8D5D-5477059BB88C}">
      <dgm:prSet/>
      <dgm:spPr/>
      <dgm:t>
        <a:bodyPr/>
        <a:lstStyle/>
        <a:p>
          <a:endParaRPr lang="en-US"/>
        </a:p>
      </dgm:t>
    </dgm:pt>
    <dgm:pt modelId="{7851C7C9-48CD-4E80-91AD-65A4BE82E572}" type="sibTrans" cxnId="{0FA6A499-65AE-43F1-8D5D-5477059BB88C}">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2"/>
      <dgm:spPr/>
    </dgm:pt>
    <dgm:pt modelId="{6255BCA3-8945-4CF5-990D-EF7497CCABC1}" type="pres">
      <dgm:prSet presAssocID="{60AAC647-DAB2-4FD7-9A6A-F2C672D4E5DA}" presName="parentText" presStyleLbl="node1" presStyleIdx="0" presStyleCnt="2">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2">
        <dgm:presLayoutVars>
          <dgm:bulletEnabled val="1"/>
        </dgm:presLayoutVars>
      </dgm:prSet>
      <dgm:spPr/>
    </dgm:pt>
    <dgm:pt modelId="{05D31DD4-61FB-4A5E-8438-0AFFDDF4A0CF}" type="pres">
      <dgm:prSet presAssocID="{02AC5BC2-5440-4561-AE0A-1EABD55B56B9}" presName="spaceBetweenRectangles" presStyleCnt="0"/>
      <dgm:spPr/>
    </dgm:pt>
    <dgm:pt modelId="{70BBCBE7-C71C-40DD-80A5-0D426F1FD7B7}" type="pres">
      <dgm:prSet presAssocID="{FC79CCCD-1848-4C21-80DC-D09CF1C28580}" presName="parentLin" presStyleCnt="0"/>
      <dgm:spPr/>
    </dgm:pt>
    <dgm:pt modelId="{343A04B8-A6FC-4F18-887C-8792C177DE80}" type="pres">
      <dgm:prSet presAssocID="{FC79CCCD-1848-4C21-80DC-D09CF1C28580}" presName="parentLeftMargin" presStyleLbl="node1" presStyleIdx="0" presStyleCnt="2"/>
      <dgm:spPr/>
    </dgm:pt>
    <dgm:pt modelId="{040F1BDC-CDEC-42C7-8449-B69B9906FC27}" type="pres">
      <dgm:prSet presAssocID="{FC79CCCD-1848-4C21-80DC-D09CF1C28580}" presName="parentText" presStyleLbl="node1" presStyleIdx="1" presStyleCnt="2">
        <dgm:presLayoutVars>
          <dgm:chMax val="0"/>
          <dgm:bulletEnabled val="1"/>
        </dgm:presLayoutVars>
      </dgm:prSet>
      <dgm:spPr/>
    </dgm:pt>
    <dgm:pt modelId="{DB7355DE-5CA9-4B37-B9E3-0599D3671742}" type="pres">
      <dgm:prSet presAssocID="{FC79CCCD-1848-4C21-80DC-D09CF1C28580}" presName="negativeSpace" presStyleCnt="0"/>
      <dgm:spPr/>
    </dgm:pt>
    <dgm:pt modelId="{23067273-7967-4719-A3B1-92557444911E}" type="pres">
      <dgm:prSet presAssocID="{FC79CCCD-1848-4C21-80DC-D09CF1C28580}" presName="childText" presStyleLbl="conFgAcc1" presStyleIdx="1" presStyleCnt="2">
        <dgm:presLayoutVars>
          <dgm:bulletEnabled val="1"/>
        </dgm:presLayoutVars>
      </dgm:prSet>
      <dgm:spPr/>
    </dgm:pt>
  </dgm:ptLst>
  <dgm:cxnLst>
    <dgm:cxn modelId="{C3D62012-FFF1-43FD-875E-7AF0FF1FF9B9}" srcId="{FC79CCCD-1848-4C21-80DC-D09CF1C28580}" destId="{A02A3ED5-6100-4CFC-AAF1-0D13931F8B46}" srcOrd="0" destOrd="0" parTransId="{43439610-591E-44D4-8A24-C5FDB335FC1B}" sibTransId="{C5D44E63-712A-42D5-AD53-D6156B2C6277}"/>
    <dgm:cxn modelId="{E40C8F1E-7E6B-47D6-8921-A8FDBEFBA468}" type="presOf" srcId="{140F71A9-279C-44C8-9053-A8C9D44DD0DC}" destId="{91E11D19-EFA4-4CB0-AD34-D9927F7040F2}" srcOrd="0" destOrd="5" presId="urn:microsoft.com/office/officeart/2005/8/layout/list1"/>
    <dgm:cxn modelId="{90128721-C179-4685-8764-B431FEB5342F}" type="presOf" srcId="{8213C479-CE2F-4F1F-A17F-03DC0B388266}" destId="{91E11D19-EFA4-4CB0-AD34-D9927F7040F2}" srcOrd="0" destOrd="2" presId="urn:microsoft.com/office/officeart/2005/8/layout/list1"/>
    <dgm:cxn modelId="{DA298427-C055-44E6-858E-E0FF1793C97E}" srcId="{60AAC647-DAB2-4FD7-9A6A-F2C672D4E5DA}" destId="{DEA6EF0A-D83B-4A1B-A013-C11BFCB0565A}" srcOrd="3" destOrd="0" parTransId="{68DB6C10-EB71-4C30-96A9-3D8901081CA5}" sibTransId="{F7E9960A-2C6D-4E73-8F02-4299E078ACFB}"/>
    <dgm:cxn modelId="{550EA72F-9A62-402B-91E3-3BAFD0D79FD2}" srcId="{60AAC647-DAB2-4FD7-9A6A-F2C672D4E5DA}" destId="{8213C479-CE2F-4F1F-A17F-03DC0B388266}" srcOrd="2" destOrd="0" parTransId="{064E273B-CFD5-47E9-8D33-86FF1CD1D425}" sibTransId="{FE7B7C2F-BACC-45B8-8873-E8CB401B6CFE}"/>
    <dgm:cxn modelId="{243B2835-82C5-42EA-8E20-48FBC0F2B581}" srcId="{3BD276A2-2087-4011-A86A-91AA5A9D8AEB}" destId="{60AAC647-DAB2-4FD7-9A6A-F2C672D4E5DA}" srcOrd="0" destOrd="0" parTransId="{806B99CE-EC29-47F0-8414-DA2976DD4E73}" sibTransId="{02AC5BC2-5440-4561-AE0A-1EABD55B56B9}"/>
    <dgm:cxn modelId="{E4BE7C3A-FA08-4511-A6EF-84A6518CBD4E}" type="presOf" srcId="{9A071CDF-698D-4D9F-897B-59BCE2B67113}" destId="{91E11D19-EFA4-4CB0-AD34-D9927F7040F2}" srcOrd="0" destOrd="1" presId="urn:microsoft.com/office/officeart/2005/8/layout/list1"/>
    <dgm:cxn modelId="{330B323E-D577-42C0-99A6-4161B2B739B2}" type="presOf" srcId="{A4CA61F0-FEEA-48C7-B4F7-A71DEA45D985}" destId="{91E11D19-EFA4-4CB0-AD34-D9927F7040F2}" srcOrd="0" destOrd="0" presId="urn:microsoft.com/office/officeart/2005/8/layout/list1"/>
    <dgm:cxn modelId="{AE5EA757-0CC5-4763-9BF9-0F9B0D385117}" srcId="{60AAC647-DAB2-4FD7-9A6A-F2C672D4E5DA}" destId="{FF48C37B-B409-4E05-8882-6A6D75ACDB75}" srcOrd="4" destOrd="0" parTransId="{437ED500-3A85-4398-9E85-451EFD49B780}" sibTransId="{3F287D5F-D8CA-4E19-9532-A8B85AAD8D0D}"/>
    <dgm:cxn modelId="{CB147778-6F8D-4691-AA9A-2CFFD2EED853}" type="presOf" srcId="{FC79CCCD-1848-4C21-80DC-D09CF1C28580}" destId="{343A04B8-A6FC-4F18-887C-8792C177DE80}" srcOrd="0" destOrd="0" presId="urn:microsoft.com/office/officeart/2005/8/layout/list1"/>
    <dgm:cxn modelId="{91B68D79-5514-49D4-BD72-F5BBE5A6F0BA}" type="presOf" srcId="{DEA6EF0A-D83B-4A1B-A013-C11BFCB0565A}" destId="{91E11D19-EFA4-4CB0-AD34-D9927F7040F2}" srcOrd="0" destOrd="3" presId="urn:microsoft.com/office/officeart/2005/8/layout/list1"/>
    <dgm:cxn modelId="{09470C99-6402-4543-B413-4D9A875D58CA}" type="presOf" srcId="{FC79CCCD-1848-4C21-80DC-D09CF1C28580}" destId="{040F1BDC-CDEC-42C7-8449-B69B9906FC27}" srcOrd="1" destOrd="0" presId="urn:microsoft.com/office/officeart/2005/8/layout/list1"/>
    <dgm:cxn modelId="{0FA6A499-65AE-43F1-8D5D-5477059BB88C}" srcId="{FC79CCCD-1848-4C21-80DC-D09CF1C28580}" destId="{8F523F16-CEC6-4987-B02C-B7AA92E0110E}" srcOrd="1" destOrd="0" parTransId="{389D27AF-D1E3-4643-AE45-F4A646AEF130}" sibTransId="{7851C7C9-48CD-4E80-91AD-65A4BE82E572}"/>
    <dgm:cxn modelId="{1F088B9B-5ED9-48F1-AF43-7DD1CD90CB64}" type="presOf" srcId="{3BD276A2-2087-4011-A86A-91AA5A9D8AEB}" destId="{54307115-DDFD-4228-B267-F4AC2353B125}" srcOrd="0" destOrd="0" presId="urn:microsoft.com/office/officeart/2005/8/layout/list1"/>
    <dgm:cxn modelId="{45BC459D-F3FE-4CBB-BAA3-1C9F5E306522}" type="presOf" srcId="{FF48C37B-B409-4E05-8882-6A6D75ACDB75}" destId="{91E11D19-EFA4-4CB0-AD34-D9927F7040F2}" srcOrd="0" destOrd="4" presId="urn:microsoft.com/office/officeart/2005/8/layout/list1"/>
    <dgm:cxn modelId="{02A4DCA3-CE6D-44E6-BC2D-7FA510D7E4C6}" type="presOf" srcId="{A02A3ED5-6100-4CFC-AAF1-0D13931F8B46}" destId="{23067273-7967-4719-A3B1-92557444911E}" srcOrd="0" destOrd="0" presId="urn:microsoft.com/office/officeart/2005/8/layout/list1"/>
    <dgm:cxn modelId="{748F23A7-D656-4673-AEB5-EFF7F65D06CF}" srcId="{60AAC647-DAB2-4FD7-9A6A-F2C672D4E5DA}" destId="{9A071CDF-698D-4D9F-897B-59BCE2B67113}" srcOrd="1" destOrd="0" parTransId="{1B7080FD-C99F-4336-84E6-63542DC12919}" sibTransId="{918A7FD5-047B-4B5D-956C-880F4D9E308A}"/>
    <dgm:cxn modelId="{1D962FA9-2892-4BA9-9BD3-C6AECDCFEBF5}" type="presOf" srcId="{60AAC647-DAB2-4FD7-9A6A-F2C672D4E5DA}" destId="{8E9A065B-558B-47E6-9D0D-D3F0CEC3E9B4}" srcOrd="0" destOrd="0" presId="urn:microsoft.com/office/officeart/2005/8/layout/list1"/>
    <dgm:cxn modelId="{DCDCFCB6-6C9A-4E3E-83F5-226843DBE041}" type="presOf" srcId="{8F523F16-CEC6-4987-B02C-B7AA92E0110E}" destId="{23067273-7967-4719-A3B1-92557444911E}" srcOrd="0" destOrd="1" presId="urn:microsoft.com/office/officeart/2005/8/layout/list1"/>
    <dgm:cxn modelId="{0C609FCC-32BE-463B-85AE-204417D3137F}" type="presOf" srcId="{60AAC647-DAB2-4FD7-9A6A-F2C672D4E5DA}" destId="{6255BCA3-8945-4CF5-990D-EF7497CCABC1}" srcOrd="1" destOrd="0" presId="urn:microsoft.com/office/officeart/2005/8/layout/list1"/>
    <dgm:cxn modelId="{A4F9A7D8-241B-440E-93D1-D779C85FEF68}" srcId="{3BD276A2-2087-4011-A86A-91AA5A9D8AEB}" destId="{FC79CCCD-1848-4C21-80DC-D09CF1C28580}" srcOrd="1" destOrd="0" parTransId="{4BE59098-699C-49A9-AE59-24E25A4C9BB7}" sibTransId="{A707FD7D-F4ED-4308-B8AC-231020AC3D96}"/>
    <dgm:cxn modelId="{D559EADA-69BF-47F7-8392-2B7C37D9915B}" srcId="{60AAC647-DAB2-4FD7-9A6A-F2C672D4E5DA}" destId="{140F71A9-279C-44C8-9053-A8C9D44DD0DC}" srcOrd="5" destOrd="0" parTransId="{AD31C1E0-09AA-412C-95D4-13AE243950CA}" sibTransId="{2938E347-E299-469F-AEE3-6A35E0125F47}"/>
    <dgm:cxn modelId="{B0175CE4-4865-4ADC-88E0-F52552427A8A}" srcId="{60AAC647-DAB2-4FD7-9A6A-F2C672D4E5DA}" destId="{A4CA61F0-FEEA-48C7-B4F7-A71DEA45D985}" srcOrd="0" destOrd="0" parTransId="{3DAF7A62-2792-429B-8336-C64C7D776EA7}" sibTransId="{BE8BDF33-450B-4488-B70E-32D1D03269D3}"/>
    <dgm:cxn modelId="{55B11E4E-5B26-43CD-A9BD-20C8AB1BA800}" type="presParOf" srcId="{54307115-DDFD-4228-B267-F4AC2353B125}" destId="{1C6C6318-D0A7-48CB-AFBC-F6B7502EA885}" srcOrd="0" destOrd="0" presId="urn:microsoft.com/office/officeart/2005/8/layout/list1"/>
    <dgm:cxn modelId="{FBCEFEB1-C38B-4E9C-A948-F8F4F34D4A92}" type="presParOf" srcId="{1C6C6318-D0A7-48CB-AFBC-F6B7502EA885}" destId="{8E9A065B-558B-47E6-9D0D-D3F0CEC3E9B4}" srcOrd="0" destOrd="0" presId="urn:microsoft.com/office/officeart/2005/8/layout/list1"/>
    <dgm:cxn modelId="{B87DCD29-D8D9-4BB7-B3DC-7DFEA9CBF294}" type="presParOf" srcId="{1C6C6318-D0A7-48CB-AFBC-F6B7502EA885}" destId="{6255BCA3-8945-4CF5-990D-EF7497CCABC1}" srcOrd="1" destOrd="0" presId="urn:microsoft.com/office/officeart/2005/8/layout/list1"/>
    <dgm:cxn modelId="{2BC168CB-0C50-4188-8FAF-FFE0515D5B3F}" type="presParOf" srcId="{54307115-DDFD-4228-B267-F4AC2353B125}" destId="{1325654F-2B59-4539-A93D-0A40F94839F5}" srcOrd="1" destOrd="0" presId="urn:microsoft.com/office/officeart/2005/8/layout/list1"/>
    <dgm:cxn modelId="{385B1BAF-6D6F-4A49-8B13-A0E3CACED38A}" type="presParOf" srcId="{54307115-DDFD-4228-B267-F4AC2353B125}" destId="{91E11D19-EFA4-4CB0-AD34-D9927F7040F2}" srcOrd="2" destOrd="0" presId="urn:microsoft.com/office/officeart/2005/8/layout/list1"/>
    <dgm:cxn modelId="{D1798285-5006-488F-BC37-99C38D895932}" type="presParOf" srcId="{54307115-DDFD-4228-B267-F4AC2353B125}" destId="{05D31DD4-61FB-4A5E-8438-0AFFDDF4A0CF}" srcOrd="3" destOrd="0" presId="urn:microsoft.com/office/officeart/2005/8/layout/list1"/>
    <dgm:cxn modelId="{3F6A0434-BC1C-41BA-A093-F25442100F8C}" type="presParOf" srcId="{54307115-DDFD-4228-B267-F4AC2353B125}" destId="{70BBCBE7-C71C-40DD-80A5-0D426F1FD7B7}" srcOrd="4" destOrd="0" presId="urn:microsoft.com/office/officeart/2005/8/layout/list1"/>
    <dgm:cxn modelId="{4F5626CD-E187-486A-982D-B48802C4EF25}" type="presParOf" srcId="{70BBCBE7-C71C-40DD-80A5-0D426F1FD7B7}" destId="{343A04B8-A6FC-4F18-887C-8792C177DE80}" srcOrd="0" destOrd="0" presId="urn:microsoft.com/office/officeart/2005/8/layout/list1"/>
    <dgm:cxn modelId="{F5871B4A-3CCA-40B3-8673-73D682DA8AEA}" type="presParOf" srcId="{70BBCBE7-C71C-40DD-80A5-0D426F1FD7B7}" destId="{040F1BDC-CDEC-42C7-8449-B69B9906FC27}" srcOrd="1" destOrd="0" presId="urn:microsoft.com/office/officeart/2005/8/layout/list1"/>
    <dgm:cxn modelId="{EE861C29-88BD-4ED9-8330-CC77AC4B4585}" type="presParOf" srcId="{54307115-DDFD-4228-B267-F4AC2353B125}" destId="{DB7355DE-5CA9-4B37-B9E3-0599D3671742}" srcOrd="5" destOrd="0" presId="urn:microsoft.com/office/officeart/2005/8/layout/list1"/>
    <dgm:cxn modelId="{EFB04E1A-89DA-47FC-909B-622A4A0DB39D}" type="presParOf" srcId="{54307115-DDFD-4228-B267-F4AC2353B125}" destId="{23067273-7967-4719-A3B1-92557444911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2E6ED5-37CF-4C5C-9400-2BB266B81859}"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B1B14846-D018-46C3-A4BA-32DCC9F69508}">
      <dgm:prSet custT="1"/>
      <dgm:spPr/>
      <dgm:t>
        <a:bodyPr/>
        <a:lstStyle/>
        <a:p>
          <a:r>
            <a:rPr lang="en-GB" sz="1800" b="1" baseline="0" dirty="0"/>
            <a:t>Document Analysis</a:t>
          </a:r>
          <a:endParaRPr lang="en-US" sz="1800" b="1" dirty="0"/>
        </a:p>
      </dgm:t>
    </dgm:pt>
    <dgm:pt modelId="{7ABA1D51-856D-46C6-9B1B-A2F1E552A5A9}" type="parTrans" cxnId="{A3532C7F-098F-412D-A88A-F436A20FC522}">
      <dgm:prSet/>
      <dgm:spPr/>
      <dgm:t>
        <a:bodyPr/>
        <a:lstStyle/>
        <a:p>
          <a:endParaRPr lang="en-US"/>
        </a:p>
      </dgm:t>
    </dgm:pt>
    <dgm:pt modelId="{85333AF6-A398-4C0D-A79A-EBE9214A1BDC}" type="sibTrans" cxnId="{A3532C7F-098F-412D-A88A-F436A20FC522}">
      <dgm:prSet/>
      <dgm:spPr/>
      <dgm:t>
        <a:bodyPr/>
        <a:lstStyle/>
        <a:p>
          <a:endParaRPr lang="en-US"/>
        </a:p>
      </dgm:t>
    </dgm:pt>
    <dgm:pt modelId="{48FDED0E-D83E-456E-9CE3-1BFF8FC4DBD8}">
      <dgm:prSet custT="1"/>
      <dgm:spPr/>
      <dgm:t>
        <a:bodyPr/>
        <a:lstStyle/>
        <a:p>
          <a:r>
            <a:rPr lang="en-GB" sz="1800" baseline="0" dirty="0"/>
            <a:t>Regions of interest and relationships.</a:t>
          </a:r>
          <a:endParaRPr lang="en-US" sz="1800" dirty="0"/>
        </a:p>
      </dgm:t>
    </dgm:pt>
    <dgm:pt modelId="{65CD2E51-8015-49C2-BBB0-2E0CD9B66717}" type="parTrans" cxnId="{2B30BA70-B477-49D6-BE05-BE10E731A0C4}">
      <dgm:prSet/>
      <dgm:spPr/>
      <dgm:t>
        <a:bodyPr/>
        <a:lstStyle/>
        <a:p>
          <a:endParaRPr lang="en-US"/>
        </a:p>
      </dgm:t>
    </dgm:pt>
    <dgm:pt modelId="{D91886B7-E5A0-421B-99B3-3DD23B7F1A56}" type="sibTrans" cxnId="{2B30BA70-B477-49D6-BE05-BE10E731A0C4}">
      <dgm:prSet/>
      <dgm:spPr/>
      <dgm:t>
        <a:bodyPr/>
        <a:lstStyle/>
        <a:p>
          <a:endParaRPr lang="en-US"/>
        </a:p>
      </dgm:t>
    </dgm:pt>
    <dgm:pt modelId="{E1FEF7C0-2D33-484D-ACDB-63B8998AD333}">
      <dgm:prSet custT="1"/>
      <dgm:spPr/>
      <dgm:t>
        <a:bodyPr/>
        <a:lstStyle/>
        <a:p>
          <a:r>
            <a:rPr lang="en-GB" sz="1800" baseline="0" dirty="0"/>
            <a:t>Configure </a:t>
          </a:r>
          <a:r>
            <a:rPr lang="en-GB" sz="1800" b="1" baseline="0" dirty="0"/>
            <a:t>Analyze options</a:t>
          </a:r>
          <a:r>
            <a:rPr lang="en-GB" sz="1800" baseline="0" dirty="0"/>
            <a:t> for free and chargeable analysis</a:t>
          </a:r>
          <a:endParaRPr lang="en-US" sz="1800" dirty="0"/>
        </a:p>
      </dgm:t>
    </dgm:pt>
    <dgm:pt modelId="{D9ACB0A2-8E7E-4081-A42E-DA44E1C113AC}" type="parTrans" cxnId="{2631F318-EF8D-4730-8DC1-A84806949ABB}">
      <dgm:prSet/>
      <dgm:spPr/>
      <dgm:t>
        <a:bodyPr/>
        <a:lstStyle/>
        <a:p>
          <a:endParaRPr lang="en-US"/>
        </a:p>
      </dgm:t>
    </dgm:pt>
    <dgm:pt modelId="{C7EE8636-745E-4F80-9B40-D5DCAFF4AAC3}" type="sibTrans" cxnId="{2631F318-EF8D-4730-8DC1-A84806949ABB}">
      <dgm:prSet/>
      <dgm:spPr/>
      <dgm:t>
        <a:bodyPr/>
        <a:lstStyle/>
        <a:p>
          <a:endParaRPr lang="en-US"/>
        </a:p>
      </dgm:t>
    </dgm:pt>
    <dgm:pt modelId="{F7B316A4-240B-4614-81F9-8DBE968A60E4}">
      <dgm:prSet custT="1"/>
      <dgm:spPr/>
      <dgm:t>
        <a:bodyPr/>
        <a:lstStyle/>
        <a:p>
          <a:r>
            <a:rPr lang="en-GB" sz="1800" baseline="0" dirty="0"/>
            <a:t>Returns structured data representations.</a:t>
          </a:r>
          <a:endParaRPr lang="en-US" sz="1800" dirty="0"/>
        </a:p>
      </dgm:t>
    </dgm:pt>
    <dgm:pt modelId="{0B2D5661-740F-4667-84DA-68094DF1FF89}" type="parTrans" cxnId="{0F7598E4-0B2D-40F6-8752-5B5CDBA33505}">
      <dgm:prSet/>
      <dgm:spPr/>
      <dgm:t>
        <a:bodyPr/>
        <a:lstStyle/>
        <a:p>
          <a:endParaRPr lang="en-US"/>
        </a:p>
      </dgm:t>
    </dgm:pt>
    <dgm:pt modelId="{00EC549E-EFCC-4A7B-A645-99548B516508}" type="sibTrans" cxnId="{0F7598E4-0B2D-40F6-8752-5B5CDBA33505}">
      <dgm:prSet/>
      <dgm:spPr/>
      <dgm:t>
        <a:bodyPr/>
        <a:lstStyle/>
        <a:p>
          <a:endParaRPr lang="en-US"/>
        </a:p>
      </dgm:t>
    </dgm:pt>
    <dgm:pt modelId="{7A296F8B-08E7-429F-B4E3-93234A9A9280}">
      <dgm:prSet custT="1"/>
      <dgm:spPr/>
      <dgm:t>
        <a:bodyPr/>
        <a:lstStyle/>
        <a:p>
          <a:r>
            <a:rPr lang="en-US" sz="1800" b="1" dirty="0"/>
            <a:t>Prebuilt Models</a:t>
          </a:r>
        </a:p>
      </dgm:t>
    </dgm:pt>
    <dgm:pt modelId="{C10F76BF-0C56-41D9-AD1F-D889C3895EEB}" type="parTrans" cxnId="{0ED047F4-F951-4BF9-96AB-CAF83857E7F8}">
      <dgm:prSet/>
      <dgm:spPr/>
      <dgm:t>
        <a:bodyPr/>
        <a:lstStyle/>
        <a:p>
          <a:endParaRPr lang="en-US"/>
        </a:p>
      </dgm:t>
    </dgm:pt>
    <dgm:pt modelId="{CCAE6460-E076-4871-A10A-E6FBB24E48F0}" type="sibTrans" cxnId="{0ED047F4-F951-4BF9-96AB-CAF83857E7F8}">
      <dgm:prSet/>
      <dgm:spPr/>
      <dgm:t>
        <a:bodyPr/>
        <a:lstStyle/>
        <a:p>
          <a:endParaRPr lang="en-US"/>
        </a:p>
      </dgm:t>
    </dgm:pt>
    <dgm:pt modelId="{53260769-441F-440D-B9C7-9FC10DB7ABF7}">
      <dgm:prSet custT="1"/>
      <dgm:spPr/>
      <dgm:t>
        <a:bodyPr/>
        <a:lstStyle/>
        <a:p>
          <a:r>
            <a:rPr lang="en-GB" sz="1800" dirty="0"/>
            <a:t>Train models with at least five sample data.</a:t>
          </a:r>
          <a:endParaRPr lang="en-US" sz="1800" dirty="0"/>
        </a:p>
      </dgm:t>
    </dgm:pt>
    <dgm:pt modelId="{2342A9EA-C4B9-44C8-97B8-5179D18C5C94}" type="parTrans" cxnId="{BCAE9C0E-C246-4805-8F24-CDA445B30868}">
      <dgm:prSet/>
      <dgm:spPr/>
      <dgm:t>
        <a:bodyPr/>
        <a:lstStyle/>
        <a:p>
          <a:endParaRPr lang="en-US"/>
        </a:p>
      </dgm:t>
    </dgm:pt>
    <dgm:pt modelId="{62D6CF80-7738-4F46-81BA-E41762119777}" type="sibTrans" cxnId="{BCAE9C0E-C246-4805-8F24-CDA445B30868}">
      <dgm:prSet/>
      <dgm:spPr/>
      <dgm:t>
        <a:bodyPr/>
        <a:lstStyle/>
        <a:p>
          <a:endParaRPr lang="en-US"/>
        </a:p>
      </dgm:t>
    </dgm:pt>
    <dgm:pt modelId="{B0818E70-9670-4F31-A8D8-690709628444}">
      <dgm:prSet custT="1"/>
      <dgm:spPr/>
      <dgm:t>
        <a:bodyPr/>
        <a:lstStyle/>
        <a:p>
          <a:r>
            <a:rPr lang="en-GB" sz="1800" dirty="0"/>
            <a:t>Identify fields of interest to your organization.</a:t>
          </a:r>
        </a:p>
      </dgm:t>
    </dgm:pt>
    <dgm:pt modelId="{3BEC5488-5455-42AC-B5D3-CD00C5CC605A}" type="parTrans" cxnId="{A0EB151C-9E45-4504-99F3-674AAA2F1986}">
      <dgm:prSet/>
      <dgm:spPr/>
      <dgm:t>
        <a:bodyPr/>
        <a:lstStyle/>
        <a:p>
          <a:endParaRPr lang="en-US"/>
        </a:p>
      </dgm:t>
    </dgm:pt>
    <dgm:pt modelId="{671EF2C4-4631-46C2-A112-B11CF3AC298D}" type="sibTrans" cxnId="{A0EB151C-9E45-4504-99F3-674AAA2F1986}">
      <dgm:prSet/>
      <dgm:spPr/>
      <dgm:t>
        <a:bodyPr/>
        <a:lstStyle/>
        <a:p>
          <a:endParaRPr lang="en-US"/>
        </a:p>
      </dgm:t>
    </dgm:pt>
    <dgm:pt modelId="{3BFE668F-7807-4F4D-840E-87FE22CCFAC2}">
      <dgm:prSet custT="1"/>
      <dgm:spPr/>
      <dgm:t>
        <a:bodyPr/>
        <a:lstStyle/>
        <a:p>
          <a:pPr>
            <a:buNone/>
          </a:pPr>
          <a:r>
            <a:rPr lang="en-GB" sz="1800" b="1" dirty="0"/>
            <a:t>Custom Models</a:t>
          </a:r>
        </a:p>
      </dgm:t>
    </dgm:pt>
    <dgm:pt modelId="{F8A01868-3D02-49BF-8ECD-415911B4E82E}" type="parTrans" cxnId="{B96B6EF1-787B-4F3A-A101-381EF6CE82D3}">
      <dgm:prSet/>
      <dgm:spPr/>
      <dgm:t>
        <a:bodyPr/>
        <a:lstStyle/>
        <a:p>
          <a:endParaRPr lang="en-US"/>
        </a:p>
      </dgm:t>
    </dgm:pt>
    <dgm:pt modelId="{35B915D5-3BE5-48C6-B89F-42ADB4D7A563}" type="sibTrans" cxnId="{B96B6EF1-787B-4F3A-A101-381EF6CE82D3}">
      <dgm:prSet/>
      <dgm:spPr/>
      <dgm:t>
        <a:bodyPr/>
        <a:lstStyle/>
        <a:p>
          <a:endParaRPr lang="en-US"/>
        </a:p>
      </dgm:t>
    </dgm:pt>
    <dgm:pt modelId="{585D1C98-1EA7-407E-9834-CF2B474628C5}">
      <dgm:prSet custT="1"/>
      <dgm:spPr/>
      <dgm:t>
        <a:bodyPr/>
        <a:lstStyle/>
        <a:p>
          <a:r>
            <a:rPr lang="en-GB" sz="1800" dirty="0"/>
            <a:t>Invoices and IDs</a:t>
          </a:r>
        </a:p>
      </dgm:t>
    </dgm:pt>
    <dgm:pt modelId="{E664D8A4-7E18-4459-A808-CE0500665FA0}" type="parTrans" cxnId="{DEDDFA0B-3B50-49F9-A9E6-AB03F36C8196}">
      <dgm:prSet/>
      <dgm:spPr/>
      <dgm:t>
        <a:bodyPr/>
        <a:lstStyle/>
        <a:p>
          <a:endParaRPr lang="en-US"/>
        </a:p>
      </dgm:t>
    </dgm:pt>
    <dgm:pt modelId="{51B3F7D4-3D0A-437D-A94D-B39493DF50FA}" type="sibTrans" cxnId="{DEDDFA0B-3B50-49F9-A9E6-AB03F36C8196}">
      <dgm:prSet/>
      <dgm:spPr/>
      <dgm:t>
        <a:bodyPr/>
        <a:lstStyle/>
        <a:p>
          <a:endParaRPr lang="en-US"/>
        </a:p>
      </dgm:t>
    </dgm:pt>
    <dgm:pt modelId="{917FE7B7-34D9-4305-B595-606BC252E489}">
      <dgm:prSet custT="1"/>
      <dgm:spPr/>
      <dgm:t>
        <a:bodyPr/>
        <a:lstStyle/>
        <a:p>
          <a:pPr>
            <a:buFont typeface="Arial" panose="020B0604020202020204" pitchFamily="34" charset="0"/>
            <a:buChar char="•"/>
          </a:pPr>
          <a:r>
            <a:rPr lang="en-GB" sz="1800" dirty="0"/>
            <a:t>Receipts</a:t>
          </a:r>
        </a:p>
      </dgm:t>
    </dgm:pt>
    <dgm:pt modelId="{9AEEF6EF-E730-4BDE-8572-FED19CED5B1E}" type="parTrans" cxnId="{3E4D45A2-6661-4EE6-8E32-33D3485539E2}">
      <dgm:prSet/>
      <dgm:spPr/>
      <dgm:t>
        <a:bodyPr/>
        <a:lstStyle/>
        <a:p>
          <a:endParaRPr lang="en-US"/>
        </a:p>
      </dgm:t>
    </dgm:pt>
    <dgm:pt modelId="{C0C7C29F-F915-4503-9E76-36AD4B690B97}" type="sibTrans" cxnId="{3E4D45A2-6661-4EE6-8E32-33D3485539E2}">
      <dgm:prSet/>
      <dgm:spPr/>
      <dgm:t>
        <a:bodyPr/>
        <a:lstStyle/>
        <a:p>
          <a:endParaRPr lang="en-US"/>
        </a:p>
      </dgm:t>
    </dgm:pt>
    <dgm:pt modelId="{EB811FE2-411D-4134-8A8F-08EF4E7F8BA6}">
      <dgm:prSet custT="1"/>
      <dgm:spPr/>
      <dgm:t>
        <a:bodyPr/>
        <a:lstStyle/>
        <a:p>
          <a:pPr>
            <a:buFont typeface="Arial" panose="020B0604020202020204" pitchFamily="34" charset="0"/>
            <a:buChar char="•"/>
          </a:pPr>
          <a:r>
            <a:rPr lang="en-GB" sz="1800" dirty="0"/>
            <a:t>Extracts key-value pairs.</a:t>
          </a:r>
        </a:p>
      </dgm:t>
    </dgm:pt>
    <dgm:pt modelId="{06FE897D-D783-4626-8548-1D694B95C6D7}" type="parTrans" cxnId="{8DA7F7C0-51E1-4CCA-8234-5E6879A249BB}">
      <dgm:prSet/>
      <dgm:spPr/>
      <dgm:t>
        <a:bodyPr/>
        <a:lstStyle/>
        <a:p>
          <a:endParaRPr lang="en-US"/>
        </a:p>
      </dgm:t>
    </dgm:pt>
    <dgm:pt modelId="{16E2506C-0521-4BB8-8C03-36363860FFA5}" type="sibTrans" cxnId="{8DA7F7C0-51E1-4CCA-8234-5E6879A249BB}">
      <dgm:prSet/>
      <dgm:spPr/>
      <dgm:t>
        <a:bodyPr/>
        <a:lstStyle/>
        <a:p>
          <a:endParaRPr lang="en-US"/>
        </a:p>
      </dgm:t>
    </dgm:pt>
    <dgm:pt modelId="{B7989107-6937-4ED8-B810-D30F14E81EDA}" type="pres">
      <dgm:prSet presAssocID="{E42E6ED5-37CF-4C5C-9400-2BB266B81859}" presName="diagram" presStyleCnt="0">
        <dgm:presLayoutVars>
          <dgm:dir/>
          <dgm:resizeHandles val="exact"/>
        </dgm:presLayoutVars>
      </dgm:prSet>
      <dgm:spPr/>
    </dgm:pt>
    <dgm:pt modelId="{A3F67369-265E-40AB-8AD5-F0C3DEEA1E5A}" type="pres">
      <dgm:prSet presAssocID="{B1B14846-D018-46C3-A4BA-32DCC9F69508}" presName="node" presStyleLbl="node1" presStyleIdx="0" presStyleCnt="3">
        <dgm:presLayoutVars>
          <dgm:bulletEnabled val="1"/>
        </dgm:presLayoutVars>
      </dgm:prSet>
      <dgm:spPr/>
    </dgm:pt>
    <dgm:pt modelId="{68CB3F07-C3AF-4739-B999-F3A0582BF6B9}" type="pres">
      <dgm:prSet presAssocID="{85333AF6-A398-4C0D-A79A-EBE9214A1BDC}" presName="sibTrans" presStyleCnt="0"/>
      <dgm:spPr/>
    </dgm:pt>
    <dgm:pt modelId="{1BD7D5BB-305D-42C9-A548-EB47CE123A99}" type="pres">
      <dgm:prSet presAssocID="{7A296F8B-08E7-429F-B4E3-93234A9A9280}" presName="node" presStyleLbl="node1" presStyleIdx="1" presStyleCnt="3">
        <dgm:presLayoutVars>
          <dgm:bulletEnabled val="1"/>
        </dgm:presLayoutVars>
      </dgm:prSet>
      <dgm:spPr/>
    </dgm:pt>
    <dgm:pt modelId="{66FDA674-0888-4659-9DD0-922003AC0662}" type="pres">
      <dgm:prSet presAssocID="{CCAE6460-E076-4871-A10A-E6FBB24E48F0}" presName="sibTrans" presStyleCnt="0"/>
      <dgm:spPr/>
    </dgm:pt>
    <dgm:pt modelId="{D923443C-7AA8-4867-92DF-9E9C497FC2C5}" type="pres">
      <dgm:prSet presAssocID="{3BFE668F-7807-4F4D-840E-87FE22CCFAC2}" presName="node" presStyleLbl="node1" presStyleIdx="2" presStyleCnt="3">
        <dgm:presLayoutVars>
          <dgm:bulletEnabled val="1"/>
        </dgm:presLayoutVars>
      </dgm:prSet>
      <dgm:spPr/>
    </dgm:pt>
  </dgm:ptLst>
  <dgm:cxnLst>
    <dgm:cxn modelId="{DEDDFA0B-3B50-49F9-A9E6-AB03F36C8196}" srcId="{3BFE668F-7807-4F4D-840E-87FE22CCFAC2}" destId="{585D1C98-1EA7-407E-9834-CF2B474628C5}" srcOrd="0" destOrd="0" parTransId="{E664D8A4-7E18-4459-A808-CE0500665FA0}" sibTransId="{51B3F7D4-3D0A-437D-A94D-B39493DF50FA}"/>
    <dgm:cxn modelId="{BCAE9C0E-C246-4805-8F24-CDA445B30868}" srcId="{7A296F8B-08E7-429F-B4E3-93234A9A9280}" destId="{53260769-441F-440D-B9C7-9FC10DB7ABF7}" srcOrd="0" destOrd="0" parTransId="{2342A9EA-C4B9-44C8-97B8-5179D18C5C94}" sibTransId="{62D6CF80-7738-4F46-81BA-E41762119777}"/>
    <dgm:cxn modelId="{3E40C80F-CCAA-4F7B-B14E-5CE473062F4B}" type="presOf" srcId="{917FE7B7-34D9-4305-B595-606BC252E489}" destId="{D923443C-7AA8-4867-92DF-9E9C497FC2C5}" srcOrd="0" destOrd="2" presId="urn:microsoft.com/office/officeart/2005/8/layout/default"/>
    <dgm:cxn modelId="{2631F318-EF8D-4730-8DC1-A84806949ABB}" srcId="{B1B14846-D018-46C3-A4BA-32DCC9F69508}" destId="{E1FEF7C0-2D33-484D-ACDB-63B8998AD333}" srcOrd="2" destOrd="0" parTransId="{D9ACB0A2-8E7E-4081-A42E-DA44E1C113AC}" sibTransId="{C7EE8636-745E-4F80-9B40-D5DCAFF4AAC3}"/>
    <dgm:cxn modelId="{A0EB151C-9E45-4504-99F3-674AAA2F1986}" srcId="{7A296F8B-08E7-429F-B4E3-93234A9A9280}" destId="{B0818E70-9670-4F31-A8D8-690709628444}" srcOrd="1" destOrd="0" parTransId="{3BEC5488-5455-42AC-B5D3-CD00C5CC605A}" sibTransId="{671EF2C4-4631-46C2-A112-B11CF3AC298D}"/>
    <dgm:cxn modelId="{1468571F-7DC3-4EAB-8EC3-A6B85330B446}" type="presOf" srcId="{B1B14846-D018-46C3-A4BA-32DCC9F69508}" destId="{A3F67369-265E-40AB-8AD5-F0C3DEEA1E5A}" srcOrd="0" destOrd="0" presId="urn:microsoft.com/office/officeart/2005/8/layout/default"/>
    <dgm:cxn modelId="{E3B7B829-2729-481D-9B7D-F522C94199E4}" type="presOf" srcId="{585D1C98-1EA7-407E-9834-CF2B474628C5}" destId="{D923443C-7AA8-4867-92DF-9E9C497FC2C5}" srcOrd="0" destOrd="1" presId="urn:microsoft.com/office/officeart/2005/8/layout/default"/>
    <dgm:cxn modelId="{37263F40-0DBF-4785-960E-A3518FBEA816}" type="presOf" srcId="{B0818E70-9670-4F31-A8D8-690709628444}" destId="{1BD7D5BB-305D-42C9-A548-EB47CE123A99}" srcOrd="0" destOrd="2" presId="urn:microsoft.com/office/officeart/2005/8/layout/default"/>
    <dgm:cxn modelId="{23C07646-6EC5-4DB3-8C4B-31BFD3A88C26}" type="presOf" srcId="{E42E6ED5-37CF-4C5C-9400-2BB266B81859}" destId="{B7989107-6937-4ED8-B810-D30F14E81EDA}" srcOrd="0" destOrd="0" presId="urn:microsoft.com/office/officeart/2005/8/layout/default"/>
    <dgm:cxn modelId="{2B30BA70-B477-49D6-BE05-BE10E731A0C4}" srcId="{B1B14846-D018-46C3-A4BA-32DCC9F69508}" destId="{48FDED0E-D83E-456E-9CE3-1BFF8FC4DBD8}" srcOrd="1" destOrd="0" parTransId="{65CD2E51-8015-49C2-BBB0-2E0CD9B66717}" sibTransId="{D91886B7-E5A0-421B-99B3-3DD23B7F1A56}"/>
    <dgm:cxn modelId="{4633C953-88D3-4B57-A299-109CD1298C53}" type="presOf" srcId="{3BFE668F-7807-4F4D-840E-87FE22CCFAC2}" destId="{D923443C-7AA8-4867-92DF-9E9C497FC2C5}" srcOrd="0" destOrd="0" presId="urn:microsoft.com/office/officeart/2005/8/layout/default"/>
    <dgm:cxn modelId="{A3532C7F-098F-412D-A88A-F436A20FC522}" srcId="{E42E6ED5-37CF-4C5C-9400-2BB266B81859}" destId="{B1B14846-D018-46C3-A4BA-32DCC9F69508}" srcOrd="0" destOrd="0" parTransId="{7ABA1D51-856D-46C6-9B1B-A2F1E552A5A9}" sibTransId="{85333AF6-A398-4C0D-A79A-EBE9214A1BDC}"/>
    <dgm:cxn modelId="{9BBBD89A-E0E7-471A-8FA1-8D459752B849}" type="presOf" srcId="{EB811FE2-411D-4134-8A8F-08EF4E7F8BA6}" destId="{D923443C-7AA8-4867-92DF-9E9C497FC2C5}" srcOrd="0" destOrd="3" presId="urn:microsoft.com/office/officeart/2005/8/layout/default"/>
    <dgm:cxn modelId="{3E4D45A2-6661-4EE6-8E32-33D3485539E2}" srcId="{3BFE668F-7807-4F4D-840E-87FE22CCFAC2}" destId="{917FE7B7-34D9-4305-B595-606BC252E489}" srcOrd="1" destOrd="0" parTransId="{9AEEF6EF-E730-4BDE-8572-FED19CED5B1E}" sibTransId="{C0C7C29F-F915-4503-9E76-36AD4B690B97}"/>
    <dgm:cxn modelId="{B7121FAC-451A-4073-990E-27482E2F6B7D}" type="presOf" srcId="{48FDED0E-D83E-456E-9CE3-1BFF8FC4DBD8}" destId="{A3F67369-265E-40AB-8AD5-F0C3DEEA1E5A}" srcOrd="0" destOrd="2" presId="urn:microsoft.com/office/officeart/2005/8/layout/default"/>
    <dgm:cxn modelId="{ECAC38B1-7999-47FC-A508-0D05B0A1EC02}" type="presOf" srcId="{53260769-441F-440D-B9C7-9FC10DB7ABF7}" destId="{1BD7D5BB-305D-42C9-A548-EB47CE123A99}" srcOrd="0" destOrd="1" presId="urn:microsoft.com/office/officeart/2005/8/layout/default"/>
    <dgm:cxn modelId="{8AC086BD-9962-4F50-B506-54A93E5DB247}" type="presOf" srcId="{E1FEF7C0-2D33-484D-ACDB-63B8998AD333}" destId="{A3F67369-265E-40AB-8AD5-F0C3DEEA1E5A}" srcOrd="0" destOrd="3" presId="urn:microsoft.com/office/officeart/2005/8/layout/default"/>
    <dgm:cxn modelId="{8DA7F7C0-51E1-4CCA-8234-5E6879A249BB}" srcId="{3BFE668F-7807-4F4D-840E-87FE22CCFAC2}" destId="{EB811FE2-411D-4134-8A8F-08EF4E7F8BA6}" srcOrd="2" destOrd="0" parTransId="{06FE897D-D783-4626-8548-1D694B95C6D7}" sibTransId="{16E2506C-0521-4BB8-8C03-36363860FFA5}"/>
    <dgm:cxn modelId="{AC24BBC6-48E2-4E16-BD7A-2B58F063921F}" type="presOf" srcId="{7A296F8B-08E7-429F-B4E3-93234A9A9280}" destId="{1BD7D5BB-305D-42C9-A548-EB47CE123A99}" srcOrd="0" destOrd="0" presId="urn:microsoft.com/office/officeart/2005/8/layout/default"/>
    <dgm:cxn modelId="{DF9FDAE3-5214-4B89-ABA9-77FF634C365F}" type="presOf" srcId="{F7B316A4-240B-4614-81F9-8DBE968A60E4}" destId="{A3F67369-265E-40AB-8AD5-F0C3DEEA1E5A}" srcOrd="0" destOrd="1" presId="urn:microsoft.com/office/officeart/2005/8/layout/default"/>
    <dgm:cxn modelId="{0F7598E4-0B2D-40F6-8752-5B5CDBA33505}" srcId="{B1B14846-D018-46C3-A4BA-32DCC9F69508}" destId="{F7B316A4-240B-4614-81F9-8DBE968A60E4}" srcOrd="0" destOrd="0" parTransId="{0B2D5661-740F-4667-84DA-68094DF1FF89}" sibTransId="{00EC549E-EFCC-4A7B-A645-99548B516508}"/>
    <dgm:cxn modelId="{B96B6EF1-787B-4F3A-A101-381EF6CE82D3}" srcId="{E42E6ED5-37CF-4C5C-9400-2BB266B81859}" destId="{3BFE668F-7807-4F4D-840E-87FE22CCFAC2}" srcOrd="2" destOrd="0" parTransId="{F8A01868-3D02-49BF-8ECD-415911B4E82E}" sibTransId="{35B915D5-3BE5-48C6-B89F-42ADB4D7A563}"/>
    <dgm:cxn modelId="{0ED047F4-F951-4BF9-96AB-CAF83857E7F8}" srcId="{E42E6ED5-37CF-4C5C-9400-2BB266B81859}" destId="{7A296F8B-08E7-429F-B4E3-93234A9A9280}" srcOrd="1" destOrd="0" parTransId="{C10F76BF-0C56-41D9-AD1F-D889C3895EEB}" sibTransId="{CCAE6460-E076-4871-A10A-E6FBB24E48F0}"/>
    <dgm:cxn modelId="{45093A34-97DA-42D3-A65F-B383E124BE00}" type="presParOf" srcId="{B7989107-6937-4ED8-B810-D30F14E81EDA}" destId="{A3F67369-265E-40AB-8AD5-F0C3DEEA1E5A}" srcOrd="0" destOrd="0" presId="urn:microsoft.com/office/officeart/2005/8/layout/default"/>
    <dgm:cxn modelId="{0AEE6363-3ADE-4745-B21B-4E27E5AE3BE8}" type="presParOf" srcId="{B7989107-6937-4ED8-B810-D30F14E81EDA}" destId="{68CB3F07-C3AF-4739-B999-F3A0582BF6B9}" srcOrd="1" destOrd="0" presId="urn:microsoft.com/office/officeart/2005/8/layout/default"/>
    <dgm:cxn modelId="{72B61739-D780-4BF5-8997-CCB707607163}" type="presParOf" srcId="{B7989107-6937-4ED8-B810-D30F14E81EDA}" destId="{1BD7D5BB-305D-42C9-A548-EB47CE123A99}" srcOrd="2" destOrd="0" presId="urn:microsoft.com/office/officeart/2005/8/layout/default"/>
    <dgm:cxn modelId="{37CDE5B7-0AD0-4AC8-BFF4-3956FED40821}" type="presParOf" srcId="{B7989107-6937-4ED8-B810-D30F14E81EDA}" destId="{66FDA674-0888-4659-9DD0-922003AC0662}" srcOrd="3" destOrd="0" presId="urn:microsoft.com/office/officeart/2005/8/layout/default"/>
    <dgm:cxn modelId="{085A03E1-D67B-4DAE-978E-7A608A7369F6}" type="presParOf" srcId="{B7989107-6937-4ED8-B810-D30F14E81EDA}" destId="{D923443C-7AA8-4867-92DF-9E9C497FC2C5}" srcOrd="4"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a:t>Identify features of generative AI solutions</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60CD50B0-F67E-460D-B86E-0B3FE5119B97}">
      <dgm:prSet/>
      <dgm:spPr/>
      <dgm:t>
        <a:bodyPr/>
        <a:lstStyle/>
        <a:p>
          <a:pPr>
            <a:buFont typeface="Arial" panose="020B0604020202020204" pitchFamily="34" charset="0"/>
            <a:buChar char="•"/>
          </a:pPr>
          <a:r>
            <a:rPr lang="en-US" b="0" i="0" dirty="0"/>
            <a:t>Identify features of generative AI models</a:t>
          </a:r>
        </a:p>
      </dgm:t>
    </dgm:pt>
    <dgm:pt modelId="{82C8F110-076B-462E-99E4-B125D0F80265}" type="parTrans" cxnId="{40F03484-A80B-4065-8814-76501AEEF6AA}">
      <dgm:prSet/>
      <dgm:spPr/>
      <dgm:t>
        <a:bodyPr/>
        <a:lstStyle/>
        <a:p>
          <a:endParaRPr lang="en-US"/>
        </a:p>
      </dgm:t>
    </dgm:pt>
    <dgm:pt modelId="{1258963A-FE7D-40F4-ACF3-73CC02D20F79}" type="sibTrans" cxnId="{40F03484-A80B-4065-8814-76501AEEF6AA}">
      <dgm:prSet/>
      <dgm:spPr/>
      <dgm:t>
        <a:bodyPr/>
        <a:lstStyle/>
        <a:p>
          <a:endParaRPr lang="en-US"/>
        </a:p>
      </dgm:t>
    </dgm:pt>
    <dgm:pt modelId="{9E03FBD1-8B47-49C5-A3D1-5C7FCF3539A3}">
      <dgm:prSet/>
      <dgm:spPr/>
      <dgm:t>
        <a:bodyPr/>
        <a:lstStyle/>
        <a:p>
          <a:pPr>
            <a:buFont typeface="Arial" panose="020B0604020202020204" pitchFamily="34" charset="0"/>
            <a:buChar char="•"/>
          </a:pPr>
          <a:r>
            <a:rPr lang="en-US" b="0" i="0" dirty="0"/>
            <a:t>Identify common scenarios for generative AI</a:t>
          </a:r>
        </a:p>
      </dgm:t>
    </dgm:pt>
    <dgm:pt modelId="{3B6B9366-E758-44A7-8434-C0817E3760AA}" type="parTrans" cxnId="{223ED2E1-8418-49B2-AA7D-DE1AAFAC7D27}">
      <dgm:prSet/>
      <dgm:spPr/>
      <dgm:t>
        <a:bodyPr/>
        <a:lstStyle/>
        <a:p>
          <a:endParaRPr lang="en-US"/>
        </a:p>
      </dgm:t>
    </dgm:pt>
    <dgm:pt modelId="{DE86C35C-2A9F-4885-B26E-F97A9FA5C552}" type="sibTrans" cxnId="{223ED2E1-8418-49B2-AA7D-DE1AAFAC7D27}">
      <dgm:prSet/>
      <dgm:spPr/>
      <dgm:t>
        <a:bodyPr/>
        <a:lstStyle/>
        <a:p>
          <a:endParaRPr lang="en-US"/>
        </a:p>
      </dgm:t>
    </dgm:pt>
    <dgm:pt modelId="{DF52AF2D-1D72-4591-AE93-05BC3F57BB0C}">
      <dgm:prSet/>
      <dgm:spPr/>
      <dgm:t>
        <a:bodyPr/>
        <a:lstStyle/>
        <a:p>
          <a:pPr>
            <a:buFont typeface="Arial" panose="020B0604020202020204" pitchFamily="34" charset="0"/>
            <a:buChar char="•"/>
          </a:pPr>
          <a:r>
            <a:rPr lang="en-US" b="0" i="0" dirty="0"/>
            <a:t>Identify responsible AI considerations for generative AI</a:t>
          </a:r>
        </a:p>
      </dgm:t>
    </dgm:pt>
    <dgm:pt modelId="{61D02468-433C-40BF-AE4A-1FDAC445C6B7}" type="parTrans" cxnId="{DCEF9105-278B-4870-87D0-B364FB8D3226}">
      <dgm:prSet/>
      <dgm:spPr/>
      <dgm:t>
        <a:bodyPr/>
        <a:lstStyle/>
        <a:p>
          <a:endParaRPr lang="en-US"/>
        </a:p>
      </dgm:t>
    </dgm:pt>
    <dgm:pt modelId="{CD4C5D94-3A16-4E45-811E-BE7B25164502}" type="sibTrans" cxnId="{DCEF9105-278B-4870-87D0-B364FB8D3226}">
      <dgm:prSet/>
      <dgm:spPr/>
      <dgm:t>
        <a:bodyPr/>
        <a:lstStyle/>
        <a:p>
          <a:endParaRPr lang="en-US"/>
        </a:p>
      </dgm:t>
    </dgm:pt>
    <dgm:pt modelId="{B20591B0-44EF-4ED2-A729-2EFCF688700C}">
      <dgm:prSet/>
      <dgm:spPr/>
      <dgm:t>
        <a:bodyPr/>
        <a:lstStyle/>
        <a:p>
          <a:pPr>
            <a:buNone/>
          </a:pPr>
          <a:r>
            <a:rPr lang="en-US" b="1" i="0" dirty="0"/>
            <a:t>Identify generative AI services and capabilities in Microsoft Azure</a:t>
          </a:r>
        </a:p>
      </dgm:t>
    </dgm:pt>
    <dgm:pt modelId="{434B6421-F5C1-472E-B84A-96F8308B1288}" type="parTrans" cxnId="{E4C33218-CF78-4B3E-8B3A-E9540553EBB2}">
      <dgm:prSet/>
      <dgm:spPr/>
      <dgm:t>
        <a:bodyPr/>
        <a:lstStyle/>
        <a:p>
          <a:endParaRPr lang="en-US"/>
        </a:p>
      </dgm:t>
    </dgm:pt>
    <dgm:pt modelId="{F99619D9-687A-4240-9B50-17D32DA0F199}" type="sibTrans" cxnId="{E4C33218-CF78-4B3E-8B3A-E9540553EBB2}">
      <dgm:prSet/>
      <dgm:spPr/>
      <dgm:t>
        <a:bodyPr/>
        <a:lstStyle/>
        <a:p>
          <a:endParaRPr lang="en-US"/>
        </a:p>
      </dgm:t>
    </dgm:pt>
    <dgm:pt modelId="{8DA29B67-0B3C-482D-9A64-5A8ACE3E15FC}">
      <dgm:prSet/>
      <dgm:spPr/>
      <dgm:t>
        <a:bodyPr/>
        <a:lstStyle/>
        <a:p>
          <a:pPr>
            <a:buFont typeface="Arial" panose="020B0604020202020204" pitchFamily="34" charset="0"/>
            <a:buChar char="•"/>
          </a:pPr>
          <a:r>
            <a:rPr lang="en-US" b="0" i="0" dirty="0"/>
            <a:t>Describe features and capabilities of Azure AI Foundry</a:t>
          </a:r>
        </a:p>
      </dgm:t>
    </dgm:pt>
    <dgm:pt modelId="{D0DE8C6F-BC90-47FD-8530-F05DFA4DF697}" type="parTrans" cxnId="{6C866065-0FA0-4AEE-826B-694DDF56EC57}">
      <dgm:prSet/>
      <dgm:spPr/>
      <dgm:t>
        <a:bodyPr/>
        <a:lstStyle/>
        <a:p>
          <a:endParaRPr lang="en-US"/>
        </a:p>
      </dgm:t>
    </dgm:pt>
    <dgm:pt modelId="{08A44378-7B3E-4D50-B676-D62A3A680972}" type="sibTrans" cxnId="{6C866065-0FA0-4AEE-826B-694DDF56EC57}">
      <dgm:prSet/>
      <dgm:spPr/>
      <dgm:t>
        <a:bodyPr/>
        <a:lstStyle/>
        <a:p>
          <a:endParaRPr lang="en-US"/>
        </a:p>
      </dgm:t>
    </dgm:pt>
    <dgm:pt modelId="{46992626-3A97-4F42-B480-81AE2C93C96C}">
      <dgm:prSet/>
      <dgm:spPr/>
      <dgm:t>
        <a:bodyPr/>
        <a:lstStyle/>
        <a:p>
          <a:pPr>
            <a:buFont typeface="Arial" panose="020B0604020202020204" pitchFamily="34" charset="0"/>
            <a:buChar char="•"/>
          </a:pPr>
          <a:r>
            <a:rPr lang="en-US" b="0" i="0" dirty="0"/>
            <a:t>Describe features and capabilities of Azure OpenAI service</a:t>
          </a:r>
        </a:p>
      </dgm:t>
    </dgm:pt>
    <dgm:pt modelId="{852D8D4C-2968-4F8D-B183-8A43DE1F4553}" type="parTrans" cxnId="{337685E9-01BE-4E79-A6D8-95AC166032B2}">
      <dgm:prSet/>
      <dgm:spPr/>
      <dgm:t>
        <a:bodyPr/>
        <a:lstStyle/>
        <a:p>
          <a:endParaRPr lang="en-US"/>
        </a:p>
      </dgm:t>
    </dgm:pt>
    <dgm:pt modelId="{EB3D3B77-DD79-4455-ABB8-0E39E50745A0}" type="sibTrans" cxnId="{337685E9-01BE-4E79-A6D8-95AC166032B2}">
      <dgm:prSet/>
      <dgm:spPr/>
      <dgm:t>
        <a:bodyPr/>
        <a:lstStyle/>
        <a:p>
          <a:endParaRPr lang="en-US"/>
        </a:p>
      </dgm:t>
    </dgm:pt>
    <dgm:pt modelId="{48DD6078-7F6A-4CFE-8CDC-A42DA824322D}">
      <dgm:prSet/>
      <dgm:spPr/>
      <dgm:t>
        <a:bodyPr/>
        <a:lstStyle/>
        <a:p>
          <a:pPr>
            <a:buFont typeface="Arial" panose="020B0604020202020204" pitchFamily="34" charset="0"/>
            <a:buChar char="•"/>
          </a:pPr>
          <a:r>
            <a:rPr lang="en-US" b="0" i="0" dirty="0"/>
            <a:t>Describe features and capabilities of Azure AI Foundry model catalog</a:t>
          </a:r>
        </a:p>
      </dgm:t>
    </dgm:pt>
    <dgm:pt modelId="{32EEA95E-5482-453C-92D7-FBA9F01367F0}" type="parTrans" cxnId="{1EC0F534-6555-432E-B672-8719319B07E6}">
      <dgm:prSet/>
      <dgm:spPr/>
      <dgm:t>
        <a:bodyPr/>
        <a:lstStyle/>
        <a:p>
          <a:endParaRPr lang="en-US"/>
        </a:p>
      </dgm:t>
    </dgm:pt>
    <dgm:pt modelId="{66D804E2-B37F-441D-B11F-E1582ED6582A}" type="sibTrans" cxnId="{1EC0F534-6555-432E-B672-8719319B07E6}">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2"/>
      <dgm:spPr/>
    </dgm:pt>
    <dgm:pt modelId="{6255BCA3-8945-4CF5-990D-EF7497CCABC1}" type="pres">
      <dgm:prSet presAssocID="{60AAC647-DAB2-4FD7-9A6A-F2C672D4E5DA}" presName="parentText" presStyleLbl="node1" presStyleIdx="0" presStyleCnt="2">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2">
        <dgm:presLayoutVars>
          <dgm:bulletEnabled val="1"/>
        </dgm:presLayoutVars>
      </dgm:prSet>
      <dgm:spPr/>
    </dgm:pt>
    <dgm:pt modelId="{05D31DD4-61FB-4A5E-8438-0AFFDDF4A0CF}" type="pres">
      <dgm:prSet presAssocID="{02AC5BC2-5440-4561-AE0A-1EABD55B56B9}" presName="spaceBetweenRectangles" presStyleCnt="0"/>
      <dgm:spPr/>
    </dgm:pt>
    <dgm:pt modelId="{00298F39-EA21-4CFA-901A-4E5DFCC2273D}" type="pres">
      <dgm:prSet presAssocID="{B20591B0-44EF-4ED2-A729-2EFCF688700C}" presName="parentLin" presStyleCnt="0"/>
      <dgm:spPr/>
    </dgm:pt>
    <dgm:pt modelId="{3190709F-5843-4AAF-BD4E-62CAB1C7E7EF}" type="pres">
      <dgm:prSet presAssocID="{B20591B0-44EF-4ED2-A729-2EFCF688700C}" presName="parentLeftMargin" presStyleLbl="node1" presStyleIdx="0" presStyleCnt="2"/>
      <dgm:spPr/>
    </dgm:pt>
    <dgm:pt modelId="{E710C5EB-33A0-499D-8E87-94783ABA72D9}" type="pres">
      <dgm:prSet presAssocID="{B20591B0-44EF-4ED2-A729-2EFCF688700C}" presName="parentText" presStyleLbl="node1" presStyleIdx="1" presStyleCnt="2">
        <dgm:presLayoutVars>
          <dgm:chMax val="0"/>
          <dgm:bulletEnabled val="1"/>
        </dgm:presLayoutVars>
      </dgm:prSet>
      <dgm:spPr/>
    </dgm:pt>
    <dgm:pt modelId="{DCB5FA53-4197-42B3-B575-D9C9B1C89D40}" type="pres">
      <dgm:prSet presAssocID="{B20591B0-44EF-4ED2-A729-2EFCF688700C}" presName="negativeSpace" presStyleCnt="0"/>
      <dgm:spPr/>
    </dgm:pt>
    <dgm:pt modelId="{071386ED-14E2-4504-9E7B-7CBEFAC1CBEC}" type="pres">
      <dgm:prSet presAssocID="{B20591B0-44EF-4ED2-A729-2EFCF688700C}" presName="childText" presStyleLbl="conFgAcc1" presStyleIdx="1" presStyleCnt="2">
        <dgm:presLayoutVars>
          <dgm:bulletEnabled val="1"/>
        </dgm:presLayoutVars>
      </dgm:prSet>
      <dgm:spPr/>
    </dgm:pt>
  </dgm:ptLst>
  <dgm:cxnLst>
    <dgm:cxn modelId="{DCEF9105-278B-4870-87D0-B364FB8D3226}" srcId="{60AAC647-DAB2-4FD7-9A6A-F2C672D4E5DA}" destId="{DF52AF2D-1D72-4591-AE93-05BC3F57BB0C}" srcOrd="2" destOrd="0" parTransId="{61D02468-433C-40BF-AE4A-1FDAC445C6B7}" sibTransId="{CD4C5D94-3A16-4E45-811E-BE7B25164502}"/>
    <dgm:cxn modelId="{E4C33218-CF78-4B3E-8B3A-E9540553EBB2}" srcId="{3BD276A2-2087-4011-A86A-91AA5A9D8AEB}" destId="{B20591B0-44EF-4ED2-A729-2EFCF688700C}" srcOrd="1" destOrd="0" parTransId="{434B6421-F5C1-472E-B84A-96F8308B1288}" sibTransId="{F99619D9-687A-4240-9B50-17D32DA0F199}"/>
    <dgm:cxn modelId="{1EC0F534-6555-432E-B672-8719319B07E6}" srcId="{B20591B0-44EF-4ED2-A729-2EFCF688700C}" destId="{48DD6078-7F6A-4CFE-8CDC-A42DA824322D}" srcOrd="2" destOrd="0" parTransId="{32EEA95E-5482-453C-92D7-FBA9F01367F0}" sibTransId="{66D804E2-B37F-441D-B11F-E1582ED6582A}"/>
    <dgm:cxn modelId="{243B2835-82C5-42EA-8E20-48FBC0F2B581}" srcId="{3BD276A2-2087-4011-A86A-91AA5A9D8AEB}" destId="{60AAC647-DAB2-4FD7-9A6A-F2C672D4E5DA}" srcOrd="0" destOrd="0" parTransId="{806B99CE-EC29-47F0-8414-DA2976DD4E73}" sibTransId="{02AC5BC2-5440-4561-AE0A-1EABD55B56B9}"/>
    <dgm:cxn modelId="{6C866065-0FA0-4AEE-826B-694DDF56EC57}" srcId="{B20591B0-44EF-4ED2-A729-2EFCF688700C}" destId="{8DA29B67-0B3C-482D-9A64-5A8ACE3E15FC}" srcOrd="0" destOrd="0" parTransId="{D0DE8C6F-BC90-47FD-8530-F05DFA4DF697}" sibTransId="{08A44378-7B3E-4D50-B676-D62A3A680972}"/>
    <dgm:cxn modelId="{BEC4A051-9FB7-4427-ADDA-18F99CD5D82E}" type="presOf" srcId="{DF52AF2D-1D72-4591-AE93-05BC3F57BB0C}" destId="{91E11D19-EFA4-4CB0-AD34-D9927F7040F2}" srcOrd="0" destOrd="2" presId="urn:microsoft.com/office/officeart/2005/8/layout/list1"/>
    <dgm:cxn modelId="{AA09FD7F-56D0-4248-A2CF-21EF3355399F}" type="presOf" srcId="{48DD6078-7F6A-4CFE-8CDC-A42DA824322D}" destId="{071386ED-14E2-4504-9E7B-7CBEFAC1CBEC}" srcOrd="0" destOrd="2" presId="urn:microsoft.com/office/officeart/2005/8/layout/list1"/>
    <dgm:cxn modelId="{40F03484-A80B-4065-8814-76501AEEF6AA}" srcId="{60AAC647-DAB2-4FD7-9A6A-F2C672D4E5DA}" destId="{60CD50B0-F67E-460D-B86E-0B3FE5119B97}" srcOrd="0" destOrd="0" parTransId="{82C8F110-076B-462E-99E4-B125D0F80265}" sibTransId="{1258963A-FE7D-40F4-ACF3-73CC02D20F79}"/>
    <dgm:cxn modelId="{F2F89895-BA6F-433B-88BA-94A6C58B2E02}" type="presOf" srcId="{B20591B0-44EF-4ED2-A729-2EFCF688700C}" destId="{3190709F-5843-4AAF-BD4E-62CAB1C7E7EF}" srcOrd="0" destOrd="0" presId="urn:microsoft.com/office/officeart/2005/8/layout/list1"/>
    <dgm:cxn modelId="{1F088B9B-5ED9-48F1-AF43-7DD1CD90CB64}" type="presOf" srcId="{3BD276A2-2087-4011-A86A-91AA5A9D8AEB}" destId="{54307115-DDFD-4228-B267-F4AC2353B125}" srcOrd="0" destOrd="0" presId="urn:microsoft.com/office/officeart/2005/8/layout/list1"/>
    <dgm:cxn modelId="{62B7C9A7-24CA-48E2-B125-56DD254D8059}" type="presOf" srcId="{60AAC647-DAB2-4FD7-9A6A-F2C672D4E5DA}" destId="{8E9A065B-558B-47E6-9D0D-D3F0CEC3E9B4}" srcOrd="0" destOrd="0" presId="urn:microsoft.com/office/officeart/2005/8/layout/list1"/>
    <dgm:cxn modelId="{A1AE78B4-5C47-4847-B3FB-7D3BBEF234BF}" type="presOf" srcId="{9E03FBD1-8B47-49C5-A3D1-5C7FCF3539A3}" destId="{91E11D19-EFA4-4CB0-AD34-D9927F7040F2}" srcOrd="0" destOrd="1" presId="urn:microsoft.com/office/officeart/2005/8/layout/list1"/>
    <dgm:cxn modelId="{31A7FAC1-9E25-41CF-9C27-7DC10C1DF484}" type="presOf" srcId="{8DA29B67-0B3C-482D-9A64-5A8ACE3E15FC}" destId="{071386ED-14E2-4504-9E7B-7CBEFAC1CBEC}" srcOrd="0" destOrd="0" presId="urn:microsoft.com/office/officeart/2005/8/layout/list1"/>
    <dgm:cxn modelId="{9BC12DC2-E72B-4CC1-B5C0-FAF17616E398}" type="presOf" srcId="{46992626-3A97-4F42-B480-81AE2C93C96C}" destId="{071386ED-14E2-4504-9E7B-7CBEFAC1CBEC}" srcOrd="0" destOrd="1" presId="urn:microsoft.com/office/officeart/2005/8/layout/list1"/>
    <dgm:cxn modelId="{1BA22EC7-8B01-42A2-A700-287E02A51B69}" type="presOf" srcId="{60CD50B0-F67E-460D-B86E-0B3FE5119B97}" destId="{91E11D19-EFA4-4CB0-AD34-D9927F7040F2}" srcOrd="0" destOrd="0" presId="urn:microsoft.com/office/officeart/2005/8/layout/list1"/>
    <dgm:cxn modelId="{223ED2E1-8418-49B2-AA7D-DE1AAFAC7D27}" srcId="{60AAC647-DAB2-4FD7-9A6A-F2C672D4E5DA}" destId="{9E03FBD1-8B47-49C5-A3D1-5C7FCF3539A3}" srcOrd="1" destOrd="0" parTransId="{3B6B9366-E758-44A7-8434-C0817E3760AA}" sibTransId="{DE86C35C-2A9F-4885-B26E-F97A9FA5C552}"/>
    <dgm:cxn modelId="{337685E9-01BE-4E79-A6D8-95AC166032B2}" srcId="{B20591B0-44EF-4ED2-A729-2EFCF688700C}" destId="{46992626-3A97-4F42-B480-81AE2C93C96C}" srcOrd="1" destOrd="0" parTransId="{852D8D4C-2968-4F8D-B183-8A43DE1F4553}" sibTransId="{EB3D3B77-DD79-4455-ABB8-0E39E50745A0}"/>
    <dgm:cxn modelId="{185E74EF-3170-4992-84E5-B7E339C0971D}" type="presOf" srcId="{60AAC647-DAB2-4FD7-9A6A-F2C672D4E5DA}" destId="{6255BCA3-8945-4CF5-990D-EF7497CCABC1}" srcOrd="1" destOrd="0" presId="urn:microsoft.com/office/officeart/2005/8/layout/list1"/>
    <dgm:cxn modelId="{691CF1F5-909D-4B58-A8EC-ED90872508CA}" type="presOf" srcId="{B20591B0-44EF-4ED2-A729-2EFCF688700C}" destId="{E710C5EB-33A0-499D-8E87-94783ABA72D9}" srcOrd="1" destOrd="0" presId="urn:microsoft.com/office/officeart/2005/8/layout/list1"/>
    <dgm:cxn modelId="{97CAB9AF-DD65-46EC-B117-D8B9B67147C0}" type="presParOf" srcId="{54307115-DDFD-4228-B267-F4AC2353B125}" destId="{1C6C6318-D0A7-48CB-AFBC-F6B7502EA885}" srcOrd="0" destOrd="0" presId="urn:microsoft.com/office/officeart/2005/8/layout/list1"/>
    <dgm:cxn modelId="{E7867DC1-004B-48BE-9A40-D7D0D3E3A9A5}" type="presParOf" srcId="{1C6C6318-D0A7-48CB-AFBC-F6B7502EA885}" destId="{8E9A065B-558B-47E6-9D0D-D3F0CEC3E9B4}" srcOrd="0" destOrd="0" presId="urn:microsoft.com/office/officeart/2005/8/layout/list1"/>
    <dgm:cxn modelId="{DFB423BB-D146-4BE0-B834-8A2FD25D42CD}" type="presParOf" srcId="{1C6C6318-D0A7-48CB-AFBC-F6B7502EA885}" destId="{6255BCA3-8945-4CF5-990D-EF7497CCABC1}" srcOrd="1" destOrd="0" presId="urn:microsoft.com/office/officeart/2005/8/layout/list1"/>
    <dgm:cxn modelId="{B0112C3C-5F9E-4D48-992E-AE64479F2E24}" type="presParOf" srcId="{54307115-DDFD-4228-B267-F4AC2353B125}" destId="{1325654F-2B59-4539-A93D-0A40F94839F5}" srcOrd="1" destOrd="0" presId="urn:microsoft.com/office/officeart/2005/8/layout/list1"/>
    <dgm:cxn modelId="{3F633D71-B0F5-4A9F-9C17-FEC98FA28335}" type="presParOf" srcId="{54307115-DDFD-4228-B267-F4AC2353B125}" destId="{91E11D19-EFA4-4CB0-AD34-D9927F7040F2}" srcOrd="2" destOrd="0" presId="urn:microsoft.com/office/officeart/2005/8/layout/list1"/>
    <dgm:cxn modelId="{C3E831CA-9AD6-43CE-8C95-84DAAD86FD2D}" type="presParOf" srcId="{54307115-DDFD-4228-B267-F4AC2353B125}" destId="{05D31DD4-61FB-4A5E-8438-0AFFDDF4A0CF}" srcOrd="3" destOrd="0" presId="urn:microsoft.com/office/officeart/2005/8/layout/list1"/>
    <dgm:cxn modelId="{CCADCCE7-DBE3-4A3E-925A-B02B956F580C}" type="presParOf" srcId="{54307115-DDFD-4228-B267-F4AC2353B125}" destId="{00298F39-EA21-4CFA-901A-4E5DFCC2273D}" srcOrd="4" destOrd="0" presId="urn:microsoft.com/office/officeart/2005/8/layout/list1"/>
    <dgm:cxn modelId="{D789ADDB-F21E-4C64-8ED7-0FE7E2D85403}" type="presParOf" srcId="{00298F39-EA21-4CFA-901A-4E5DFCC2273D}" destId="{3190709F-5843-4AAF-BD4E-62CAB1C7E7EF}" srcOrd="0" destOrd="0" presId="urn:microsoft.com/office/officeart/2005/8/layout/list1"/>
    <dgm:cxn modelId="{6AE3B4EC-F9BB-4CD2-A740-8CA0464D5D98}" type="presParOf" srcId="{00298F39-EA21-4CFA-901A-4E5DFCC2273D}" destId="{E710C5EB-33A0-499D-8E87-94783ABA72D9}" srcOrd="1" destOrd="0" presId="urn:microsoft.com/office/officeart/2005/8/layout/list1"/>
    <dgm:cxn modelId="{9C229352-FD0F-420D-BB04-AE904EC9381E}" type="presParOf" srcId="{54307115-DDFD-4228-B267-F4AC2353B125}" destId="{DCB5FA53-4197-42B3-B575-D9C9B1C89D40}" srcOrd="5" destOrd="0" presId="urn:microsoft.com/office/officeart/2005/8/layout/list1"/>
    <dgm:cxn modelId="{2339F508-74F7-44CA-9B18-BB51D992906F}" type="presParOf" srcId="{54307115-DDFD-4228-B267-F4AC2353B125}" destId="{071386ED-14E2-4504-9E7B-7CBEFAC1CB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E8695-F0FA-43FE-8FAE-745AA9B9BB3F}">
      <dsp:nvSpPr>
        <dsp:cNvPr id="0" name=""/>
        <dsp:cNvSpPr/>
      </dsp:nvSpPr>
      <dsp:spPr>
        <a:xfrm>
          <a:off x="0" y="588"/>
          <a:ext cx="4650762"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01A2E2-6866-46EC-AE80-9C854A119421}">
      <dsp:nvSpPr>
        <dsp:cNvPr id="0" name=""/>
        <dsp:cNvSpPr/>
      </dsp:nvSpPr>
      <dsp:spPr>
        <a:xfrm>
          <a:off x="416453" y="310347"/>
          <a:ext cx="757188" cy="7571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BEB8E97-28C5-477E-A3A6-55F55B2E1777}">
      <dsp:nvSpPr>
        <dsp:cNvPr id="0" name=""/>
        <dsp:cNvSpPr/>
      </dsp:nvSpPr>
      <dsp:spPr>
        <a:xfrm>
          <a:off x="1590096" y="588"/>
          <a:ext cx="3060665"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kern="1200" dirty="0"/>
            <a:t>45 Questions</a:t>
          </a:r>
        </a:p>
      </dsp:txBody>
      <dsp:txXfrm>
        <a:off x="1590096" y="588"/>
        <a:ext cx="3060665" cy="1376706"/>
      </dsp:txXfrm>
    </dsp:sp>
    <dsp:sp modelId="{A88852B8-6085-40AD-B427-543BAD589E5E}">
      <dsp:nvSpPr>
        <dsp:cNvPr id="0" name=""/>
        <dsp:cNvSpPr/>
      </dsp:nvSpPr>
      <dsp:spPr>
        <a:xfrm>
          <a:off x="0" y="1721471"/>
          <a:ext cx="4650762"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24B6FF5-1C71-4B29-B5B1-852A934D3C65}">
      <dsp:nvSpPr>
        <dsp:cNvPr id="0" name=""/>
        <dsp:cNvSpPr/>
      </dsp:nvSpPr>
      <dsp:spPr>
        <a:xfrm>
          <a:off x="416453" y="2031230"/>
          <a:ext cx="757188" cy="7571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A9EF512-8896-4436-A42D-D5600DD3B9DD}">
      <dsp:nvSpPr>
        <dsp:cNvPr id="0" name=""/>
        <dsp:cNvSpPr/>
      </dsp:nvSpPr>
      <dsp:spPr>
        <a:xfrm>
          <a:off x="1590096" y="1721471"/>
          <a:ext cx="3060665"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kern="1200" dirty="0"/>
            <a:t>45 Minutes</a:t>
          </a:r>
        </a:p>
      </dsp:txBody>
      <dsp:txXfrm>
        <a:off x="1590096" y="1721471"/>
        <a:ext cx="3060665" cy="1376706"/>
      </dsp:txXfrm>
    </dsp:sp>
    <dsp:sp modelId="{576364C1-644E-4D9F-AD55-09D7E98352B2}">
      <dsp:nvSpPr>
        <dsp:cNvPr id="0" name=""/>
        <dsp:cNvSpPr/>
      </dsp:nvSpPr>
      <dsp:spPr>
        <a:xfrm>
          <a:off x="0" y="3442354"/>
          <a:ext cx="4650762"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2F2B81-3AFA-43AD-B939-AD29795CD3D3}">
      <dsp:nvSpPr>
        <dsp:cNvPr id="0" name=""/>
        <dsp:cNvSpPr/>
      </dsp:nvSpPr>
      <dsp:spPr>
        <a:xfrm>
          <a:off x="416453" y="3752113"/>
          <a:ext cx="757188" cy="7571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3322440-ED89-4B78-80A0-A08D9BDE956C}">
      <dsp:nvSpPr>
        <dsp:cNvPr id="0" name=""/>
        <dsp:cNvSpPr/>
      </dsp:nvSpPr>
      <dsp:spPr>
        <a:xfrm>
          <a:off x="1590096" y="3442354"/>
          <a:ext cx="3060665"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kern="1200" dirty="0"/>
            <a:t>700 Passing Score</a:t>
          </a:r>
        </a:p>
      </dsp:txBody>
      <dsp:txXfrm>
        <a:off x="1590096" y="3442354"/>
        <a:ext cx="3060665" cy="1376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E11C-B5BF-4027-A9DE-43B14E85CF3E}">
      <dsp:nvSpPr>
        <dsp:cNvPr id="0" name=""/>
        <dsp:cNvSpPr/>
      </dsp:nvSpPr>
      <dsp:spPr>
        <a:xfrm>
          <a:off x="0" y="291674"/>
          <a:ext cx="10880726" cy="17577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Identify computer vision workloads </a:t>
          </a:r>
        </a:p>
        <a:p>
          <a:pPr marL="171450" lvl="1" indent="-171450" algn="l" defTabSz="800100">
            <a:lnSpc>
              <a:spcPct val="90000"/>
            </a:lnSpc>
            <a:spcBef>
              <a:spcPct val="0"/>
            </a:spcBef>
            <a:spcAft>
              <a:spcPct val="15000"/>
            </a:spcAft>
            <a:buChar char="•"/>
          </a:pPr>
          <a:r>
            <a:rPr lang="en-US" sz="1800" kern="1200"/>
            <a:t>Identify natural language processing workloads </a:t>
          </a:r>
        </a:p>
        <a:p>
          <a:pPr marL="171450" lvl="1" indent="-171450" algn="l" defTabSz="800100">
            <a:lnSpc>
              <a:spcPct val="90000"/>
            </a:lnSpc>
            <a:spcBef>
              <a:spcPct val="0"/>
            </a:spcBef>
            <a:spcAft>
              <a:spcPct val="15000"/>
            </a:spcAft>
            <a:buChar char="•"/>
          </a:pPr>
          <a:r>
            <a:rPr lang="en-US" sz="1800" kern="1200"/>
            <a:t>Identify document processing workloads </a:t>
          </a:r>
        </a:p>
        <a:p>
          <a:pPr marL="171450" lvl="1" indent="-171450" algn="l" defTabSz="800100">
            <a:lnSpc>
              <a:spcPct val="90000"/>
            </a:lnSpc>
            <a:spcBef>
              <a:spcPct val="0"/>
            </a:spcBef>
            <a:spcAft>
              <a:spcPct val="15000"/>
            </a:spcAft>
            <a:buChar char="•"/>
          </a:pPr>
          <a:r>
            <a:rPr lang="en-US" sz="1800" kern="1200"/>
            <a:t>Identify features of generative AI workloads </a:t>
          </a:r>
        </a:p>
      </dsp:txBody>
      <dsp:txXfrm>
        <a:off x="0" y="291674"/>
        <a:ext cx="10880726" cy="1757700"/>
      </dsp:txXfrm>
    </dsp:sp>
    <dsp:sp modelId="{EFA8CFA3-2CFE-4213-998A-E48E51EF5586}">
      <dsp:nvSpPr>
        <dsp:cNvPr id="0" name=""/>
        <dsp:cNvSpPr/>
      </dsp:nvSpPr>
      <dsp:spPr>
        <a:xfrm>
          <a:off x="544036" y="25994"/>
          <a:ext cx="7616508" cy="531360"/>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b="1" kern="1200" dirty="0"/>
            <a:t>Identify features of common AI workloads </a:t>
          </a:r>
        </a:p>
      </dsp:txBody>
      <dsp:txXfrm>
        <a:off x="569975" y="51933"/>
        <a:ext cx="7564630" cy="479482"/>
      </dsp:txXfrm>
    </dsp:sp>
    <dsp:sp modelId="{BEC7F059-7D01-4C58-BFD3-610BE613E9D4}">
      <dsp:nvSpPr>
        <dsp:cNvPr id="0" name=""/>
        <dsp:cNvSpPr/>
      </dsp:nvSpPr>
      <dsp:spPr>
        <a:xfrm>
          <a:off x="0" y="2412255"/>
          <a:ext cx="10880726" cy="23814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Describe considerations for fairness in an AI solution </a:t>
          </a:r>
        </a:p>
        <a:p>
          <a:pPr marL="171450" lvl="1" indent="-171450" algn="l" defTabSz="800100">
            <a:lnSpc>
              <a:spcPct val="90000"/>
            </a:lnSpc>
            <a:spcBef>
              <a:spcPct val="0"/>
            </a:spcBef>
            <a:spcAft>
              <a:spcPct val="15000"/>
            </a:spcAft>
            <a:buChar char="•"/>
          </a:pPr>
          <a:r>
            <a:rPr lang="en-US" sz="1800" kern="1200"/>
            <a:t>Describe considerations for reliability and safety in an AI solution </a:t>
          </a:r>
        </a:p>
        <a:p>
          <a:pPr marL="171450" lvl="1" indent="-171450" algn="l" defTabSz="800100">
            <a:lnSpc>
              <a:spcPct val="90000"/>
            </a:lnSpc>
            <a:spcBef>
              <a:spcPct val="0"/>
            </a:spcBef>
            <a:spcAft>
              <a:spcPct val="15000"/>
            </a:spcAft>
            <a:buChar char="•"/>
          </a:pPr>
          <a:r>
            <a:rPr lang="en-US" sz="1800" kern="1200"/>
            <a:t>Describe considerations for privacy and security in an AI solution </a:t>
          </a:r>
        </a:p>
        <a:p>
          <a:pPr marL="171450" lvl="1" indent="-171450" algn="l" defTabSz="800100">
            <a:lnSpc>
              <a:spcPct val="90000"/>
            </a:lnSpc>
            <a:spcBef>
              <a:spcPct val="0"/>
            </a:spcBef>
            <a:spcAft>
              <a:spcPct val="15000"/>
            </a:spcAft>
            <a:buChar char="•"/>
          </a:pPr>
          <a:r>
            <a:rPr lang="en-US" sz="1800" kern="1200"/>
            <a:t>Describe considerations for inclusiveness in an AI solution </a:t>
          </a:r>
        </a:p>
        <a:p>
          <a:pPr marL="171450" lvl="1" indent="-171450" algn="l" defTabSz="800100">
            <a:lnSpc>
              <a:spcPct val="90000"/>
            </a:lnSpc>
            <a:spcBef>
              <a:spcPct val="0"/>
            </a:spcBef>
            <a:spcAft>
              <a:spcPct val="15000"/>
            </a:spcAft>
            <a:buChar char="•"/>
          </a:pPr>
          <a:r>
            <a:rPr lang="en-US" sz="1800" kern="1200"/>
            <a:t>Describe considerations for transparency in an AI solution </a:t>
          </a:r>
        </a:p>
        <a:p>
          <a:pPr marL="171450" lvl="1" indent="-171450" algn="l" defTabSz="800100">
            <a:lnSpc>
              <a:spcPct val="90000"/>
            </a:lnSpc>
            <a:spcBef>
              <a:spcPct val="0"/>
            </a:spcBef>
            <a:spcAft>
              <a:spcPct val="15000"/>
            </a:spcAft>
            <a:buChar char="•"/>
          </a:pPr>
          <a:r>
            <a:rPr lang="en-US" sz="1800" kern="1200"/>
            <a:t>Describe considerations for accountability in an AI solution</a:t>
          </a:r>
        </a:p>
      </dsp:txBody>
      <dsp:txXfrm>
        <a:off x="0" y="2412255"/>
        <a:ext cx="10880726" cy="2381400"/>
      </dsp:txXfrm>
    </dsp:sp>
    <dsp:sp modelId="{9859A683-0AFD-4DA7-A36A-A6C22BD2B683}">
      <dsp:nvSpPr>
        <dsp:cNvPr id="0" name=""/>
        <dsp:cNvSpPr/>
      </dsp:nvSpPr>
      <dsp:spPr>
        <a:xfrm>
          <a:off x="544036" y="2146575"/>
          <a:ext cx="7616508" cy="531360"/>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b="1" kern="1200"/>
            <a:t>Identify guiding principles for responsible AI </a:t>
          </a:r>
          <a:endParaRPr lang="en-US" sz="1800" kern="1200"/>
        </a:p>
      </dsp:txBody>
      <dsp:txXfrm>
        <a:off x="569975" y="2172514"/>
        <a:ext cx="7564630"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5B486-ABF6-45AA-BEF1-9023188AFE5B}">
      <dsp:nvSpPr>
        <dsp:cNvPr id="0" name=""/>
        <dsp:cNvSpPr/>
      </dsp:nvSpPr>
      <dsp:spPr>
        <a:xfrm>
          <a:off x="0" y="58192"/>
          <a:ext cx="4714663" cy="99567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Software that imitates human capabilities</a:t>
          </a:r>
          <a:endParaRPr lang="en-US" sz="2300" kern="1200"/>
        </a:p>
      </dsp:txBody>
      <dsp:txXfrm>
        <a:off x="48605" y="106797"/>
        <a:ext cx="4617453" cy="898460"/>
      </dsp:txXfrm>
    </dsp:sp>
    <dsp:sp modelId="{62F16E99-C935-4D44-9B07-73F1068E79B5}">
      <dsp:nvSpPr>
        <dsp:cNvPr id="0" name=""/>
        <dsp:cNvSpPr/>
      </dsp:nvSpPr>
      <dsp:spPr>
        <a:xfrm>
          <a:off x="0" y="1053862"/>
          <a:ext cx="4714663" cy="280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9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baseline="0"/>
            <a:t>Predicting outcomes and recognizing patterns based on historic data.</a:t>
          </a:r>
          <a:endParaRPr lang="en-US" sz="1800" kern="1200"/>
        </a:p>
        <a:p>
          <a:pPr marL="171450" lvl="1" indent="-171450" algn="l" defTabSz="800100">
            <a:lnSpc>
              <a:spcPct val="90000"/>
            </a:lnSpc>
            <a:spcBef>
              <a:spcPct val="0"/>
            </a:spcBef>
            <a:spcAft>
              <a:spcPct val="20000"/>
            </a:spcAft>
            <a:buChar char="•"/>
          </a:pPr>
          <a:r>
            <a:rPr lang="en-US" sz="1800" kern="1200" baseline="0"/>
            <a:t>Recognizing abnormal events and making decisions.</a:t>
          </a:r>
          <a:endParaRPr lang="en-US" sz="1800" kern="1200"/>
        </a:p>
        <a:p>
          <a:pPr marL="171450" lvl="1" indent="-171450" algn="l" defTabSz="800100">
            <a:lnSpc>
              <a:spcPct val="90000"/>
            </a:lnSpc>
            <a:spcBef>
              <a:spcPct val="0"/>
            </a:spcBef>
            <a:spcAft>
              <a:spcPct val="20000"/>
            </a:spcAft>
            <a:buChar char="•"/>
          </a:pPr>
          <a:r>
            <a:rPr lang="en-US" sz="1800" kern="1200" baseline="0"/>
            <a:t>Interpreting visual input.</a:t>
          </a:r>
          <a:endParaRPr lang="en-US" sz="1800" kern="1200"/>
        </a:p>
        <a:p>
          <a:pPr marL="171450" lvl="1" indent="-171450" algn="l" defTabSz="800100">
            <a:lnSpc>
              <a:spcPct val="90000"/>
            </a:lnSpc>
            <a:spcBef>
              <a:spcPct val="0"/>
            </a:spcBef>
            <a:spcAft>
              <a:spcPct val="20000"/>
            </a:spcAft>
            <a:buChar char="•"/>
          </a:pPr>
          <a:r>
            <a:rPr lang="en-US" sz="1800" kern="1200" baseline="0"/>
            <a:t>Understanding language and engaging in conversations.</a:t>
          </a:r>
          <a:endParaRPr lang="en-US" sz="1800" kern="1200"/>
        </a:p>
        <a:p>
          <a:pPr marL="171450" lvl="1" indent="-171450" algn="l" defTabSz="800100">
            <a:lnSpc>
              <a:spcPct val="90000"/>
            </a:lnSpc>
            <a:spcBef>
              <a:spcPct val="0"/>
            </a:spcBef>
            <a:spcAft>
              <a:spcPct val="20000"/>
            </a:spcAft>
            <a:buChar char="•"/>
          </a:pPr>
          <a:r>
            <a:rPr lang="en-US" sz="1800" kern="1200" baseline="0"/>
            <a:t>Extracting information from sources to gain knowledge.</a:t>
          </a:r>
          <a:endParaRPr lang="en-US" sz="1800" kern="1200"/>
        </a:p>
      </dsp:txBody>
      <dsp:txXfrm>
        <a:off x="0" y="1053862"/>
        <a:ext cx="4714663" cy="2808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361601"/>
          <a:ext cx="11764651" cy="18648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33248" rIns="913068"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regression machine learning scenarios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classification machine learning scenarios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clustering machine learning scenarios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features of deep learning techniques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features of the Transformer architecture</a:t>
          </a:r>
        </a:p>
      </dsp:txBody>
      <dsp:txXfrm>
        <a:off x="0" y="361601"/>
        <a:ext cx="11764651" cy="1864800"/>
      </dsp:txXfrm>
    </dsp:sp>
    <dsp:sp modelId="{6255BCA3-8945-4CF5-990D-EF7497CCABC1}">
      <dsp:nvSpPr>
        <dsp:cNvPr id="0" name=""/>
        <dsp:cNvSpPr/>
      </dsp:nvSpPr>
      <dsp:spPr>
        <a:xfrm>
          <a:off x="588232" y="125441"/>
          <a:ext cx="8235255" cy="4723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711200">
            <a:lnSpc>
              <a:spcPct val="90000"/>
            </a:lnSpc>
            <a:spcBef>
              <a:spcPct val="0"/>
            </a:spcBef>
            <a:spcAft>
              <a:spcPct val="35000"/>
            </a:spcAft>
            <a:buNone/>
          </a:pPr>
          <a:r>
            <a:rPr lang="en-US" sz="1600" b="1" i="0" kern="1200"/>
            <a:t>Identify common machine learning techniques</a:t>
          </a:r>
          <a:endParaRPr lang="en-US" sz="1600" b="1" kern="1200" dirty="0"/>
        </a:p>
      </dsp:txBody>
      <dsp:txXfrm>
        <a:off x="611289" y="148498"/>
        <a:ext cx="8189141" cy="426206"/>
      </dsp:txXfrm>
    </dsp:sp>
    <dsp:sp modelId="{F171596B-26B6-4D03-8F3D-2FACF773AC8F}">
      <dsp:nvSpPr>
        <dsp:cNvPr id="0" name=""/>
        <dsp:cNvSpPr/>
      </dsp:nvSpPr>
      <dsp:spPr>
        <a:xfrm>
          <a:off x="0" y="2548961"/>
          <a:ext cx="11764651" cy="98279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33248" rIns="913068"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features and labels in a dataset for machine learning</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how training and validation datasets are used in machine learning</a:t>
          </a:r>
        </a:p>
      </dsp:txBody>
      <dsp:txXfrm>
        <a:off x="0" y="2548961"/>
        <a:ext cx="11764651" cy="982799"/>
      </dsp:txXfrm>
    </dsp:sp>
    <dsp:sp modelId="{68DA5645-4772-4B07-B4A7-2273BE275A81}">
      <dsp:nvSpPr>
        <dsp:cNvPr id="0" name=""/>
        <dsp:cNvSpPr/>
      </dsp:nvSpPr>
      <dsp:spPr>
        <a:xfrm>
          <a:off x="588232" y="2312801"/>
          <a:ext cx="8235255" cy="4723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711200">
            <a:lnSpc>
              <a:spcPct val="90000"/>
            </a:lnSpc>
            <a:spcBef>
              <a:spcPct val="0"/>
            </a:spcBef>
            <a:spcAft>
              <a:spcPct val="35000"/>
            </a:spcAft>
            <a:buNone/>
          </a:pPr>
          <a:r>
            <a:rPr lang="en-US" sz="1600" b="1" i="0" kern="1200"/>
            <a:t>Describe core machine learning concepts</a:t>
          </a:r>
        </a:p>
      </dsp:txBody>
      <dsp:txXfrm>
        <a:off x="611289" y="2335858"/>
        <a:ext cx="8189141" cy="426206"/>
      </dsp:txXfrm>
    </dsp:sp>
    <dsp:sp modelId="{0F9B1672-4495-4D08-8342-925192F4C2FB}">
      <dsp:nvSpPr>
        <dsp:cNvPr id="0" name=""/>
        <dsp:cNvSpPr/>
      </dsp:nvSpPr>
      <dsp:spPr>
        <a:xfrm>
          <a:off x="0" y="3854321"/>
          <a:ext cx="11764651" cy="1260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33248" rIns="913068"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capabilities of automated machine learning</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data and compute services for data science and machine learning</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model management and deployment capabilities in Azure Machine Learning</a:t>
          </a:r>
        </a:p>
      </dsp:txBody>
      <dsp:txXfrm>
        <a:off x="0" y="3854321"/>
        <a:ext cx="11764651" cy="1260000"/>
      </dsp:txXfrm>
    </dsp:sp>
    <dsp:sp modelId="{9A3BC346-9C4B-4239-9F87-090D3BC3D617}">
      <dsp:nvSpPr>
        <dsp:cNvPr id="0" name=""/>
        <dsp:cNvSpPr/>
      </dsp:nvSpPr>
      <dsp:spPr>
        <a:xfrm>
          <a:off x="588232" y="3618161"/>
          <a:ext cx="8235255" cy="4723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711200">
            <a:lnSpc>
              <a:spcPct val="90000"/>
            </a:lnSpc>
            <a:spcBef>
              <a:spcPct val="0"/>
            </a:spcBef>
            <a:spcAft>
              <a:spcPct val="35000"/>
            </a:spcAft>
            <a:buNone/>
          </a:pPr>
          <a:r>
            <a:rPr lang="en-US" sz="1600" b="1" i="0" kern="1200" dirty="0"/>
            <a:t>Describe Azure Machine Learning capabilities</a:t>
          </a:r>
        </a:p>
      </dsp:txBody>
      <dsp:txXfrm>
        <a:off x="611289" y="3641218"/>
        <a:ext cx="8189141"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892893"/>
          <a:ext cx="11764651" cy="20506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37388" rIns="913068" bIns="149352"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image classification solutions</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object detection solutions</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optical character recognition solutions</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facial detection and facial analysis solutions</a:t>
          </a:r>
        </a:p>
      </dsp:txBody>
      <dsp:txXfrm>
        <a:off x="0" y="892893"/>
        <a:ext cx="11764651" cy="2050650"/>
      </dsp:txXfrm>
    </dsp:sp>
    <dsp:sp modelId="{6255BCA3-8945-4CF5-990D-EF7497CCABC1}">
      <dsp:nvSpPr>
        <dsp:cNvPr id="0" name=""/>
        <dsp:cNvSpPr/>
      </dsp:nvSpPr>
      <dsp:spPr>
        <a:xfrm>
          <a:off x="588232" y="582933"/>
          <a:ext cx="8235255" cy="6199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33450">
            <a:lnSpc>
              <a:spcPct val="90000"/>
            </a:lnSpc>
            <a:spcBef>
              <a:spcPct val="0"/>
            </a:spcBef>
            <a:spcAft>
              <a:spcPct val="35000"/>
            </a:spcAft>
            <a:buNone/>
          </a:pPr>
          <a:r>
            <a:rPr lang="en-US" sz="2100" b="1" i="0" kern="1200"/>
            <a:t>Identify common types of computer vision solution</a:t>
          </a:r>
          <a:endParaRPr lang="en-US" sz="2100" b="1" kern="1200" dirty="0"/>
        </a:p>
      </dsp:txBody>
      <dsp:txXfrm>
        <a:off x="618494" y="613195"/>
        <a:ext cx="8174731" cy="559396"/>
      </dsp:txXfrm>
    </dsp:sp>
    <dsp:sp modelId="{BDD6E77C-B267-496F-B76C-A090EBA83ED6}">
      <dsp:nvSpPr>
        <dsp:cNvPr id="0" name=""/>
        <dsp:cNvSpPr/>
      </dsp:nvSpPr>
      <dsp:spPr>
        <a:xfrm>
          <a:off x="0" y="3366904"/>
          <a:ext cx="11764651" cy="128992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37388" rIns="913068" bIns="149352"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Describe capabilities of the Azure AI Vision service</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Describe capabilities of the Azure AI Face </a:t>
          </a:r>
          <a:r>
            <a:rPr lang="en-US" sz="2100" b="0" i="0" kern="1200"/>
            <a:t>detection service</a:t>
          </a:r>
          <a:endParaRPr lang="en-US" sz="2100" b="0" i="0" kern="1200" dirty="0"/>
        </a:p>
      </dsp:txBody>
      <dsp:txXfrm>
        <a:off x="0" y="3366904"/>
        <a:ext cx="11764651" cy="1289925"/>
      </dsp:txXfrm>
    </dsp:sp>
    <dsp:sp modelId="{AA018441-5226-41E9-942A-3C1ED776A4D7}">
      <dsp:nvSpPr>
        <dsp:cNvPr id="0" name=""/>
        <dsp:cNvSpPr/>
      </dsp:nvSpPr>
      <dsp:spPr>
        <a:xfrm>
          <a:off x="588232" y="3056944"/>
          <a:ext cx="8235255" cy="6199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33450">
            <a:lnSpc>
              <a:spcPct val="90000"/>
            </a:lnSpc>
            <a:spcBef>
              <a:spcPct val="0"/>
            </a:spcBef>
            <a:spcAft>
              <a:spcPct val="35000"/>
            </a:spcAft>
            <a:buNone/>
          </a:pPr>
          <a:r>
            <a:rPr lang="en-US" sz="2100" b="1" i="0" kern="1200" dirty="0"/>
            <a:t>Identify Azure tools and services for computer vision tasks</a:t>
          </a:r>
        </a:p>
      </dsp:txBody>
      <dsp:txXfrm>
        <a:off x="618494" y="3087206"/>
        <a:ext cx="8174731"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429506"/>
          <a:ext cx="11764651" cy="29106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58216" rIns="913068"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key phrase extraction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entity recognition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sentiment analysis</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language modeling</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speech recognition and synthesis</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translation</a:t>
          </a:r>
        </a:p>
      </dsp:txBody>
      <dsp:txXfrm>
        <a:off x="0" y="429506"/>
        <a:ext cx="11764651" cy="2910600"/>
      </dsp:txXfrm>
    </dsp:sp>
    <dsp:sp modelId="{6255BCA3-8945-4CF5-990D-EF7497CCABC1}">
      <dsp:nvSpPr>
        <dsp:cNvPr id="0" name=""/>
        <dsp:cNvSpPr/>
      </dsp:nvSpPr>
      <dsp:spPr>
        <a:xfrm>
          <a:off x="588232" y="104786"/>
          <a:ext cx="8235255" cy="6494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77900">
            <a:lnSpc>
              <a:spcPct val="90000"/>
            </a:lnSpc>
            <a:spcBef>
              <a:spcPct val="0"/>
            </a:spcBef>
            <a:spcAft>
              <a:spcPct val="35000"/>
            </a:spcAft>
            <a:buNone/>
          </a:pPr>
          <a:r>
            <a:rPr lang="en-US" sz="2200" b="1" i="0" kern="1200" dirty="0"/>
            <a:t>Identify features of common NLP Workload Scenarios</a:t>
          </a:r>
          <a:endParaRPr lang="en-US" sz="2200" b="1" kern="1200" dirty="0"/>
        </a:p>
      </dsp:txBody>
      <dsp:txXfrm>
        <a:off x="619935" y="136489"/>
        <a:ext cx="8171849" cy="586034"/>
      </dsp:txXfrm>
    </dsp:sp>
    <dsp:sp modelId="{23067273-7967-4719-A3B1-92557444911E}">
      <dsp:nvSpPr>
        <dsp:cNvPr id="0" name=""/>
        <dsp:cNvSpPr/>
      </dsp:nvSpPr>
      <dsp:spPr>
        <a:xfrm>
          <a:off x="0" y="3783626"/>
          <a:ext cx="11764651" cy="135134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58216" rIns="913068"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Describe capabilities of the Azure AI Language service</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Describe capabilities of the Azure AI Speech service</a:t>
          </a:r>
        </a:p>
      </dsp:txBody>
      <dsp:txXfrm>
        <a:off x="0" y="3783626"/>
        <a:ext cx="11764651" cy="1351349"/>
      </dsp:txXfrm>
    </dsp:sp>
    <dsp:sp modelId="{040F1BDC-CDEC-42C7-8449-B69B9906FC27}">
      <dsp:nvSpPr>
        <dsp:cNvPr id="0" name=""/>
        <dsp:cNvSpPr/>
      </dsp:nvSpPr>
      <dsp:spPr>
        <a:xfrm>
          <a:off x="588232" y="3458906"/>
          <a:ext cx="8235255" cy="6494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77900">
            <a:lnSpc>
              <a:spcPct val="90000"/>
            </a:lnSpc>
            <a:spcBef>
              <a:spcPct val="0"/>
            </a:spcBef>
            <a:spcAft>
              <a:spcPct val="35000"/>
            </a:spcAft>
            <a:buNone/>
          </a:pPr>
          <a:r>
            <a:rPr lang="en-US" sz="2200" b="1" i="0" kern="1200"/>
            <a:t>Identify Azure tools and services for NLP workloads</a:t>
          </a:r>
        </a:p>
      </dsp:txBody>
      <dsp:txXfrm>
        <a:off x="619935" y="3490609"/>
        <a:ext cx="8171849"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67369-265E-40AB-8AD5-F0C3DEEA1E5A}">
      <dsp:nvSpPr>
        <dsp:cNvPr id="0" name=""/>
        <dsp:cNvSpPr/>
      </dsp:nvSpPr>
      <dsp:spPr>
        <a:xfrm>
          <a:off x="0" y="1108718"/>
          <a:ext cx="3757581" cy="225454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baseline="0" dirty="0"/>
            <a:t>Document Analysis</a:t>
          </a:r>
          <a:endParaRPr lang="en-US" sz="1800" b="1" kern="1200" dirty="0"/>
        </a:p>
        <a:p>
          <a:pPr marL="171450" lvl="1" indent="-171450" algn="l" defTabSz="800100">
            <a:lnSpc>
              <a:spcPct val="90000"/>
            </a:lnSpc>
            <a:spcBef>
              <a:spcPct val="0"/>
            </a:spcBef>
            <a:spcAft>
              <a:spcPct val="15000"/>
            </a:spcAft>
            <a:buChar char="•"/>
          </a:pPr>
          <a:r>
            <a:rPr lang="en-GB" sz="1800" kern="1200" baseline="0" dirty="0"/>
            <a:t>Returns structured data representations.</a:t>
          </a:r>
          <a:endParaRPr lang="en-US" sz="1800" kern="1200" dirty="0"/>
        </a:p>
        <a:p>
          <a:pPr marL="171450" lvl="1" indent="-171450" algn="l" defTabSz="800100">
            <a:lnSpc>
              <a:spcPct val="90000"/>
            </a:lnSpc>
            <a:spcBef>
              <a:spcPct val="0"/>
            </a:spcBef>
            <a:spcAft>
              <a:spcPct val="15000"/>
            </a:spcAft>
            <a:buChar char="•"/>
          </a:pPr>
          <a:r>
            <a:rPr lang="en-GB" sz="1800" kern="1200" baseline="0" dirty="0"/>
            <a:t>Regions of interest and relationships.</a:t>
          </a:r>
          <a:endParaRPr lang="en-US" sz="1800" kern="1200" dirty="0"/>
        </a:p>
        <a:p>
          <a:pPr marL="171450" lvl="1" indent="-171450" algn="l" defTabSz="800100">
            <a:lnSpc>
              <a:spcPct val="90000"/>
            </a:lnSpc>
            <a:spcBef>
              <a:spcPct val="0"/>
            </a:spcBef>
            <a:spcAft>
              <a:spcPct val="15000"/>
            </a:spcAft>
            <a:buChar char="•"/>
          </a:pPr>
          <a:r>
            <a:rPr lang="en-GB" sz="1800" kern="1200" baseline="0" dirty="0"/>
            <a:t>Configure </a:t>
          </a:r>
          <a:r>
            <a:rPr lang="en-GB" sz="1800" b="1" kern="1200" baseline="0" dirty="0"/>
            <a:t>Analyze options</a:t>
          </a:r>
          <a:r>
            <a:rPr lang="en-GB" sz="1800" kern="1200" baseline="0" dirty="0"/>
            <a:t> for free and chargeable analysis</a:t>
          </a:r>
          <a:endParaRPr lang="en-US" sz="1800" kern="1200" dirty="0"/>
        </a:p>
      </dsp:txBody>
      <dsp:txXfrm>
        <a:off x="0" y="1108718"/>
        <a:ext cx="3757581" cy="2254549"/>
      </dsp:txXfrm>
    </dsp:sp>
    <dsp:sp modelId="{1BD7D5BB-305D-42C9-A548-EB47CE123A99}">
      <dsp:nvSpPr>
        <dsp:cNvPr id="0" name=""/>
        <dsp:cNvSpPr/>
      </dsp:nvSpPr>
      <dsp:spPr>
        <a:xfrm>
          <a:off x="4133340" y="1108718"/>
          <a:ext cx="3757581" cy="225454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Prebuilt Models</a:t>
          </a:r>
        </a:p>
        <a:p>
          <a:pPr marL="171450" lvl="1" indent="-171450" algn="l" defTabSz="800100">
            <a:lnSpc>
              <a:spcPct val="90000"/>
            </a:lnSpc>
            <a:spcBef>
              <a:spcPct val="0"/>
            </a:spcBef>
            <a:spcAft>
              <a:spcPct val="15000"/>
            </a:spcAft>
            <a:buChar char="•"/>
          </a:pPr>
          <a:r>
            <a:rPr lang="en-GB" sz="1800" kern="1200" dirty="0"/>
            <a:t>Train models with at least five sample data.</a:t>
          </a:r>
          <a:endParaRPr lang="en-US" sz="1800" kern="1200" dirty="0"/>
        </a:p>
        <a:p>
          <a:pPr marL="171450" lvl="1" indent="-171450" algn="l" defTabSz="800100">
            <a:lnSpc>
              <a:spcPct val="90000"/>
            </a:lnSpc>
            <a:spcBef>
              <a:spcPct val="0"/>
            </a:spcBef>
            <a:spcAft>
              <a:spcPct val="15000"/>
            </a:spcAft>
            <a:buChar char="•"/>
          </a:pPr>
          <a:r>
            <a:rPr lang="en-GB" sz="1800" kern="1200" dirty="0"/>
            <a:t>Identify fields of interest to your organization.</a:t>
          </a:r>
        </a:p>
      </dsp:txBody>
      <dsp:txXfrm>
        <a:off x="4133340" y="1108718"/>
        <a:ext cx="3757581" cy="2254549"/>
      </dsp:txXfrm>
    </dsp:sp>
    <dsp:sp modelId="{D923443C-7AA8-4867-92DF-9E9C497FC2C5}">
      <dsp:nvSpPr>
        <dsp:cNvPr id="0" name=""/>
        <dsp:cNvSpPr/>
      </dsp:nvSpPr>
      <dsp:spPr>
        <a:xfrm>
          <a:off x="8266680" y="1108718"/>
          <a:ext cx="3757581" cy="225454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Custom Models</a:t>
          </a:r>
        </a:p>
        <a:p>
          <a:pPr marL="171450" lvl="1" indent="-171450" algn="l" defTabSz="800100">
            <a:lnSpc>
              <a:spcPct val="90000"/>
            </a:lnSpc>
            <a:spcBef>
              <a:spcPct val="0"/>
            </a:spcBef>
            <a:spcAft>
              <a:spcPct val="15000"/>
            </a:spcAft>
            <a:buChar char="•"/>
          </a:pPr>
          <a:r>
            <a:rPr lang="en-GB" sz="1800" kern="1200" dirty="0"/>
            <a:t>Invoices and IDs</a:t>
          </a:r>
        </a:p>
        <a:p>
          <a:pPr marL="171450" lvl="1" indent="-171450" algn="l" defTabSz="800100">
            <a:lnSpc>
              <a:spcPct val="90000"/>
            </a:lnSpc>
            <a:spcBef>
              <a:spcPct val="0"/>
            </a:spcBef>
            <a:spcAft>
              <a:spcPct val="15000"/>
            </a:spcAft>
            <a:buFont typeface="Arial" panose="020B0604020202020204" pitchFamily="34" charset="0"/>
            <a:buChar char="•"/>
          </a:pPr>
          <a:r>
            <a:rPr lang="en-GB" sz="1800" kern="1200" dirty="0"/>
            <a:t>Receipts</a:t>
          </a:r>
        </a:p>
        <a:p>
          <a:pPr marL="171450" lvl="1" indent="-171450" algn="l" defTabSz="800100">
            <a:lnSpc>
              <a:spcPct val="90000"/>
            </a:lnSpc>
            <a:spcBef>
              <a:spcPct val="0"/>
            </a:spcBef>
            <a:spcAft>
              <a:spcPct val="15000"/>
            </a:spcAft>
            <a:buFont typeface="Arial" panose="020B0604020202020204" pitchFamily="34" charset="0"/>
            <a:buChar char="•"/>
          </a:pPr>
          <a:r>
            <a:rPr lang="en-GB" sz="1800" kern="1200" dirty="0"/>
            <a:t>Extracts key-value pairs.</a:t>
          </a:r>
        </a:p>
      </dsp:txBody>
      <dsp:txXfrm>
        <a:off x="8266680" y="1108718"/>
        <a:ext cx="3757581" cy="22545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1072331"/>
          <a:ext cx="11764651" cy="14962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95732" rIns="913068"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Identify features of generative AI models</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Identify common scenarios for generative AI</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Identify responsible AI considerations for generative AI</a:t>
          </a:r>
        </a:p>
      </dsp:txBody>
      <dsp:txXfrm>
        <a:off x="0" y="1072331"/>
        <a:ext cx="11764651" cy="1496250"/>
      </dsp:txXfrm>
    </dsp:sp>
    <dsp:sp modelId="{6255BCA3-8945-4CF5-990D-EF7497CCABC1}">
      <dsp:nvSpPr>
        <dsp:cNvPr id="0" name=""/>
        <dsp:cNvSpPr/>
      </dsp:nvSpPr>
      <dsp:spPr>
        <a:xfrm>
          <a:off x="588232" y="791891"/>
          <a:ext cx="8235255" cy="5608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844550">
            <a:lnSpc>
              <a:spcPct val="90000"/>
            </a:lnSpc>
            <a:spcBef>
              <a:spcPct val="0"/>
            </a:spcBef>
            <a:spcAft>
              <a:spcPct val="35000"/>
            </a:spcAft>
            <a:buNone/>
          </a:pPr>
          <a:r>
            <a:rPr lang="en-US" sz="1900" b="1" i="0" kern="1200"/>
            <a:t>Identify features of generative AI solutions</a:t>
          </a:r>
          <a:endParaRPr lang="en-US" sz="1900" b="1" kern="1200" dirty="0"/>
        </a:p>
      </dsp:txBody>
      <dsp:txXfrm>
        <a:off x="615612" y="819271"/>
        <a:ext cx="8180495" cy="506120"/>
      </dsp:txXfrm>
    </dsp:sp>
    <dsp:sp modelId="{071386ED-14E2-4504-9E7B-7CBEFAC1CBEC}">
      <dsp:nvSpPr>
        <dsp:cNvPr id="0" name=""/>
        <dsp:cNvSpPr/>
      </dsp:nvSpPr>
      <dsp:spPr>
        <a:xfrm>
          <a:off x="0" y="2951621"/>
          <a:ext cx="11764651" cy="14962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95732" rIns="913068"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Describe features and capabilities of Azure AI Foundry</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Describe features and capabilities of Azure OpenAI service</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Describe features and capabilities of Azure AI Foundry model catalog</a:t>
          </a:r>
        </a:p>
      </dsp:txBody>
      <dsp:txXfrm>
        <a:off x="0" y="2951621"/>
        <a:ext cx="11764651" cy="1496250"/>
      </dsp:txXfrm>
    </dsp:sp>
    <dsp:sp modelId="{E710C5EB-33A0-499D-8E87-94783ABA72D9}">
      <dsp:nvSpPr>
        <dsp:cNvPr id="0" name=""/>
        <dsp:cNvSpPr/>
      </dsp:nvSpPr>
      <dsp:spPr>
        <a:xfrm>
          <a:off x="588232" y="2671181"/>
          <a:ext cx="8235255" cy="5608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844550">
            <a:lnSpc>
              <a:spcPct val="90000"/>
            </a:lnSpc>
            <a:spcBef>
              <a:spcPct val="0"/>
            </a:spcBef>
            <a:spcAft>
              <a:spcPct val="35000"/>
            </a:spcAft>
            <a:buNone/>
          </a:pPr>
          <a:r>
            <a:rPr lang="en-US" sz="1900" b="1" i="0" kern="1200" dirty="0"/>
            <a:t>Identify generative AI services and capabilities in Microsoft Azure</a:t>
          </a:r>
        </a:p>
      </dsp:txBody>
      <dsp:txXfrm>
        <a:off x="615612" y="2698561"/>
        <a:ext cx="8180495"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A2FC3-0AE0-4AEA-99A4-FAE3D668305F}"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98A92-71A7-4028-B258-5DE0B8E82D66}" type="slidenum">
              <a:rPr lang="en-US" smtClean="0"/>
              <a:t>‹#›</a:t>
            </a:fld>
            <a:endParaRPr lang="en-US"/>
          </a:p>
        </p:txBody>
      </p:sp>
    </p:spTree>
    <p:extLst>
      <p:ext uri="{BB962C8B-B14F-4D97-AF65-F5344CB8AC3E}">
        <p14:creationId xmlns:p14="http://schemas.microsoft.com/office/powerpoint/2010/main" val="3377536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mmoncrawl.org/exampl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iktokenizer.vercel.app/"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azure/ai-services/computer-vis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learn.microsoft.com/en-us/azure/ai-services/computer-vision/overview-ocr" TargetMode="External"/><Relationship Id="rId5" Type="http://schemas.openxmlformats.org/officeDocument/2006/relationships/hyperlink" Target="https://learn.microsoft.com/en-us/azure/ai-services/computer-vision/overview-identity" TargetMode="External"/><Relationship Id="rId4" Type="http://schemas.openxmlformats.org/officeDocument/2006/relationships/hyperlink" Target="https://learn.microsoft.com/en-us/azure/ai-services/computer-vision/overview-image-analysis?tabs=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training/paths/intro-generative-ai-for-trainer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zure.microsoft.com/en-us/products/ai-services/openai-servic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azure/ai-foundry/openai/overview"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mpathy-technologies.com/what-is-azure-openai/" TargetMode="External"/><Relationship Id="rId5" Type="http://schemas.openxmlformats.org/officeDocument/2006/relationships/hyperlink" Target="https://dev.to/cloudestersoftware/top-7-use-cases-for-azure-openai-service-in-modern-applications-2gpk" TargetMode="External"/><Relationship Id="rId4" Type="http://schemas.openxmlformats.org/officeDocument/2006/relationships/hyperlink" Target="https://azure.microsoft.com/en-us/products/ai-services/openai-servi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us/training/paths/ai-security-fundamental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83EC3-B5FC-3B87-0DCD-B2052062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1E89F-F404-24C5-33DF-ED61C9023E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2BC7795-0773-FD51-F9CC-19256CC40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FD4E83-A286-F809-5435-D0A3B3C2E3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FBC8D-AF81-4ABB-BF86-5A113E9809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431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65B8-0D47-3D4B-495C-9B62B7595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00B9B-4514-8365-4411-7E5334030B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58398F-4AEB-1D6A-EE32-F0927A0240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5EF9CD-F374-BEA7-E854-E4731C869F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E33F95-357A-4563-B470-A20BFC4F2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712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6E82F-366F-74A4-54FA-D8DC8C835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BC150-9719-8ED7-9F65-38878EA096A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04A5EC4-50D3-795B-DD21-53B65B7CD5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D309E7-40E5-6268-3C66-254B41C0D5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305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E549-AC64-E698-22C0-6C7879977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37FAA-2C03-0970-C682-6F808B21A6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9E6597-D075-F89A-BA49-24E2E9B95751}"/>
              </a:ext>
            </a:extLst>
          </p:cNvPr>
          <p:cNvSpPr>
            <a:spLocks noGrp="1"/>
          </p:cNvSpPr>
          <p:nvPr>
            <p:ph type="body" idx="1"/>
          </p:nvPr>
        </p:nvSpPr>
        <p:spPr/>
        <p:txBody>
          <a:bodyPr/>
          <a:lstStyle/>
          <a:p>
            <a:pPr marL="292100" indent="-292100">
              <a:spcBef>
                <a:spcPts val="0"/>
              </a:spcBef>
              <a:spcAft>
                <a:spcPts val="600"/>
              </a:spcAft>
              <a:buFont typeface="+mj-lt"/>
              <a:buAutoNum type="arabicPeriod"/>
            </a:pPr>
            <a:r>
              <a:rPr lang="en-US" sz="900" dirty="0"/>
              <a:t>Split the data into a </a:t>
            </a:r>
            <a:r>
              <a:rPr lang="en-US" sz="900" i="1" dirty="0"/>
              <a:t>training</a:t>
            </a:r>
            <a:r>
              <a:rPr lang="en-US" sz="900" dirty="0"/>
              <a:t> set and a </a:t>
            </a:r>
            <a:r>
              <a:rPr lang="en-US" sz="900" i="1" dirty="0"/>
              <a:t>validation</a:t>
            </a:r>
            <a:r>
              <a:rPr lang="en-US" sz="900" dirty="0"/>
              <a:t> set (Typically 70% for training and 30% for Validation. </a:t>
            </a:r>
            <a:r>
              <a:rPr lang="en-US" sz="900" b="0" i="0" dirty="0">
                <a:solidFill>
                  <a:srgbClr val="161616"/>
                </a:solidFill>
                <a:effectLst/>
                <a:latin typeface="Segoe UI" panose="020B0502040204020203" pitchFamily="34" charset="0"/>
              </a:rPr>
              <a:t>The training data consists of past observations. In most cases, the observations include the observed attributes or </a:t>
            </a:r>
            <a:r>
              <a:rPr lang="en-US" sz="900" b="0" i="1" dirty="0">
                <a:solidFill>
                  <a:srgbClr val="161616"/>
                </a:solidFill>
                <a:effectLst/>
                <a:latin typeface="Segoe UI" panose="020B0502040204020203" pitchFamily="34" charset="0"/>
              </a:rPr>
              <a:t>features</a:t>
            </a:r>
            <a:r>
              <a:rPr lang="en-US" sz="900" b="0" i="0" dirty="0">
                <a:solidFill>
                  <a:srgbClr val="161616"/>
                </a:solidFill>
                <a:effectLst/>
                <a:latin typeface="Segoe UI" panose="020B0502040204020203" pitchFamily="34" charset="0"/>
              </a:rPr>
              <a:t> of the thing being observed, and the known value of the thing you want to train a model to predict (known as the </a:t>
            </a:r>
            <a:r>
              <a:rPr lang="en-US" sz="900" b="0" i="1" dirty="0">
                <a:solidFill>
                  <a:srgbClr val="161616"/>
                </a:solidFill>
                <a:effectLst/>
                <a:latin typeface="Segoe UI" panose="020B0502040204020203" pitchFamily="34" charset="0"/>
              </a:rPr>
              <a:t>label</a:t>
            </a:r>
            <a:r>
              <a:rPr lang="en-US" sz="900" b="0" i="0" dirty="0">
                <a:solidFill>
                  <a:srgbClr val="161616"/>
                </a:solidFill>
                <a:effectLst/>
                <a:latin typeface="Segoe UI" panose="020B0502040204020203" pitchFamily="34" charset="0"/>
              </a:rPr>
              <a:t>). In mathematical terms, you'll often see the features referred to using the shorthand variable name </a:t>
            </a:r>
            <a:r>
              <a:rPr lang="en-US" sz="900" b="1" i="1" dirty="0">
                <a:solidFill>
                  <a:srgbClr val="161616"/>
                </a:solidFill>
                <a:effectLst/>
                <a:latin typeface="Segoe UI" panose="020B0502040204020203" pitchFamily="34" charset="0"/>
              </a:rPr>
              <a:t>x</a:t>
            </a:r>
            <a:r>
              <a:rPr lang="en-US" sz="900" b="0" i="0" dirty="0">
                <a:solidFill>
                  <a:srgbClr val="161616"/>
                </a:solidFill>
                <a:effectLst/>
                <a:latin typeface="Segoe UI" panose="020B0502040204020203" pitchFamily="34" charset="0"/>
              </a:rPr>
              <a:t>, and the label referred to as </a:t>
            </a:r>
            <a:r>
              <a:rPr lang="en-US" sz="900" b="1" i="1" dirty="0">
                <a:solidFill>
                  <a:srgbClr val="161616"/>
                </a:solidFill>
                <a:effectLst/>
                <a:latin typeface="Segoe UI" panose="020B0502040204020203" pitchFamily="34" charset="0"/>
              </a:rPr>
              <a:t>y</a:t>
            </a:r>
            <a:r>
              <a:rPr lang="en-US" sz="900" b="0" i="0" dirty="0">
                <a:solidFill>
                  <a:srgbClr val="161616"/>
                </a:solidFill>
                <a:effectLst/>
                <a:latin typeface="Segoe UI" panose="020B0502040204020203" pitchFamily="34" charset="0"/>
              </a:rPr>
              <a:t>. Usually, an observation consists of multiple feature values, so </a:t>
            </a:r>
            <a:r>
              <a:rPr lang="en-US" sz="900" b="1" i="1" dirty="0">
                <a:solidFill>
                  <a:srgbClr val="161616"/>
                </a:solidFill>
                <a:effectLst/>
                <a:latin typeface="Segoe UI" panose="020B0502040204020203" pitchFamily="34" charset="0"/>
              </a:rPr>
              <a:t>x</a:t>
            </a:r>
            <a:r>
              <a:rPr lang="en-US" sz="900" b="0" i="0" dirty="0">
                <a:solidFill>
                  <a:srgbClr val="161616"/>
                </a:solidFill>
                <a:effectLst/>
                <a:latin typeface="Segoe UI" panose="020B0502040204020203" pitchFamily="34" charset="0"/>
              </a:rPr>
              <a:t> is actually a </a:t>
            </a:r>
            <a:r>
              <a:rPr lang="en-US" sz="900" b="0" i="1" dirty="0">
                <a:solidFill>
                  <a:srgbClr val="161616"/>
                </a:solidFill>
                <a:effectLst/>
                <a:latin typeface="Segoe UI" panose="020B0502040204020203" pitchFamily="34" charset="0"/>
              </a:rPr>
              <a:t>vector</a:t>
            </a:r>
            <a:r>
              <a:rPr lang="en-US" sz="900" b="0" i="0" dirty="0">
                <a:solidFill>
                  <a:srgbClr val="161616"/>
                </a:solidFill>
                <a:effectLst/>
                <a:latin typeface="Segoe UI" panose="020B0502040204020203" pitchFamily="34" charset="0"/>
              </a:rPr>
              <a:t> (an array with multiple values), like this: </a:t>
            </a:r>
            <a:r>
              <a:rPr lang="en-US" sz="900" b="1" i="1" dirty="0">
                <a:solidFill>
                  <a:srgbClr val="161616"/>
                </a:solidFill>
                <a:effectLst/>
                <a:latin typeface="Segoe UI" panose="020B0502040204020203" pitchFamily="34" charset="0"/>
              </a:rPr>
              <a:t>[x</a:t>
            </a:r>
            <a:r>
              <a:rPr lang="en-US" sz="900" b="1" i="1" baseline="-25000" dirty="0">
                <a:solidFill>
                  <a:srgbClr val="161616"/>
                </a:solidFill>
                <a:effectLst/>
                <a:latin typeface="Segoe UI" panose="020B0502040204020203" pitchFamily="34" charset="0"/>
              </a:rPr>
              <a:t>1</a:t>
            </a:r>
            <a:r>
              <a:rPr lang="en-US" sz="900" b="1" i="1" dirty="0">
                <a:solidFill>
                  <a:srgbClr val="161616"/>
                </a:solidFill>
                <a:effectLst/>
                <a:latin typeface="Segoe UI" panose="020B0502040204020203" pitchFamily="34" charset="0"/>
              </a:rPr>
              <a:t>,x</a:t>
            </a:r>
            <a:r>
              <a:rPr lang="en-US" sz="900" b="1" i="1" baseline="-25000" dirty="0">
                <a:solidFill>
                  <a:srgbClr val="161616"/>
                </a:solidFill>
                <a:effectLst/>
                <a:latin typeface="Segoe UI" panose="020B0502040204020203" pitchFamily="34" charset="0"/>
              </a:rPr>
              <a:t>2</a:t>
            </a:r>
            <a:r>
              <a:rPr lang="en-US" sz="900" b="1" i="1" dirty="0">
                <a:solidFill>
                  <a:srgbClr val="161616"/>
                </a:solidFill>
                <a:effectLst/>
                <a:latin typeface="Segoe UI" panose="020B0502040204020203" pitchFamily="34" charset="0"/>
              </a:rPr>
              <a:t>,x</a:t>
            </a:r>
            <a:r>
              <a:rPr lang="en-US" sz="900" b="1" i="1" baseline="-25000" dirty="0">
                <a:solidFill>
                  <a:srgbClr val="161616"/>
                </a:solidFill>
                <a:effectLst/>
                <a:latin typeface="Segoe UI" panose="020B0502040204020203" pitchFamily="34" charset="0"/>
              </a:rPr>
              <a:t>3</a:t>
            </a:r>
            <a:r>
              <a:rPr lang="en-US" sz="900" b="1" i="1" dirty="0">
                <a:solidFill>
                  <a:srgbClr val="161616"/>
                </a:solidFill>
                <a:effectLst/>
                <a:latin typeface="Segoe UI" panose="020B0502040204020203" pitchFamily="34" charset="0"/>
              </a:rPr>
              <a:t>,...]</a:t>
            </a:r>
            <a:r>
              <a:rPr lang="en-US" sz="900" b="0" i="0" dirty="0">
                <a:solidFill>
                  <a:srgbClr val="161616"/>
                </a:solidFill>
                <a:effectLst/>
                <a:latin typeface="Segoe UI" panose="020B0502040204020203" pitchFamily="34" charset="0"/>
              </a:rPr>
              <a:t>.</a:t>
            </a:r>
          </a:p>
          <a:p>
            <a:pPr marL="292100" indent="-292100">
              <a:spcBef>
                <a:spcPts val="0"/>
              </a:spcBef>
              <a:spcAft>
                <a:spcPts val="600"/>
              </a:spcAft>
              <a:buFont typeface="+mj-lt"/>
              <a:buAutoNum type="arabicPeriod"/>
            </a:pPr>
            <a:endParaRPr lang="en-US" sz="900" dirty="0"/>
          </a:p>
          <a:p>
            <a:pPr marL="0" indent="0">
              <a:spcBef>
                <a:spcPts val="0"/>
              </a:spcBef>
              <a:spcAft>
                <a:spcPts val="600"/>
              </a:spcAft>
              <a:buFont typeface="+mj-lt"/>
              <a:buNone/>
            </a:pPr>
            <a:r>
              <a:rPr lang="en-US" sz="900" dirty="0"/>
              <a:t>2. Apply an algorithm to </a:t>
            </a:r>
            <a:r>
              <a:rPr lang="en-US" sz="900" i="1" dirty="0"/>
              <a:t>fit</a:t>
            </a:r>
            <a:r>
              <a:rPr lang="en-US" sz="900" dirty="0"/>
              <a:t> the training data to a model. </a:t>
            </a:r>
            <a:r>
              <a:rPr lang="en-US" sz="900" b="0" i="0" dirty="0">
                <a:solidFill>
                  <a:srgbClr val="161616"/>
                </a:solidFill>
                <a:effectLst/>
                <a:latin typeface="Segoe UI" panose="020B0502040204020203" pitchFamily="34" charset="0"/>
              </a:rPr>
              <a:t>An </a:t>
            </a:r>
            <a:r>
              <a:rPr lang="en-US" sz="900" b="0" i="1" dirty="0">
                <a:solidFill>
                  <a:srgbClr val="161616"/>
                </a:solidFill>
                <a:effectLst/>
                <a:latin typeface="Segoe UI" panose="020B0502040204020203" pitchFamily="34" charset="0"/>
              </a:rPr>
              <a:t>algorithm</a:t>
            </a:r>
            <a:r>
              <a:rPr lang="en-US" sz="900" b="0" i="0" dirty="0">
                <a:solidFill>
                  <a:srgbClr val="161616"/>
                </a:solidFill>
                <a:effectLst/>
                <a:latin typeface="Segoe UI" panose="020B0502040204020203" pitchFamily="34" charset="0"/>
              </a:rPr>
              <a:t> is applied to the data to try to determine a relationship between the features and the label, and generalize that relationship as a calculation that can be performed on </a:t>
            </a:r>
            <a:r>
              <a:rPr lang="en-US" sz="900" b="1" i="1" dirty="0">
                <a:solidFill>
                  <a:srgbClr val="161616"/>
                </a:solidFill>
                <a:effectLst/>
                <a:latin typeface="Segoe UI" panose="020B0502040204020203" pitchFamily="34" charset="0"/>
              </a:rPr>
              <a:t>x</a:t>
            </a:r>
            <a:r>
              <a:rPr lang="en-US" sz="900" b="0" i="0" dirty="0">
                <a:solidFill>
                  <a:srgbClr val="161616"/>
                </a:solidFill>
                <a:effectLst/>
                <a:latin typeface="Segoe UI" panose="020B0502040204020203" pitchFamily="34" charset="0"/>
              </a:rPr>
              <a:t> to calculate </a:t>
            </a:r>
            <a:r>
              <a:rPr lang="en-US" sz="900" b="1" i="1" dirty="0">
                <a:solidFill>
                  <a:srgbClr val="161616"/>
                </a:solidFill>
                <a:effectLst/>
                <a:latin typeface="Segoe UI" panose="020B0502040204020203" pitchFamily="34" charset="0"/>
              </a:rPr>
              <a:t>y</a:t>
            </a:r>
            <a:r>
              <a:rPr lang="en-US" sz="900" b="0" i="0" dirty="0">
                <a:solidFill>
                  <a:srgbClr val="161616"/>
                </a:solidFill>
                <a:effectLst/>
                <a:latin typeface="Segoe UI" panose="020B0502040204020203" pitchFamily="34" charset="0"/>
              </a:rPr>
              <a:t>. The specific algorithm used depends on the kind of predictive problem you're trying to solve (more about this later), but the basic principle is to try to </a:t>
            </a:r>
            <a:r>
              <a:rPr lang="en-US" sz="900" b="0" i="1" dirty="0">
                <a:solidFill>
                  <a:srgbClr val="161616"/>
                </a:solidFill>
                <a:effectLst/>
                <a:latin typeface="Segoe UI" panose="020B0502040204020203" pitchFamily="34" charset="0"/>
              </a:rPr>
              <a:t>fit</a:t>
            </a:r>
            <a:r>
              <a:rPr lang="en-US" sz="900" b="0" i="0" dirty="0">
                <a:solidFill>
                  <a:srgbClr val="161616"/>
                </a:solidFill>
                <a:effectLst/>
                <a:latin typeface="Segoe UI" panose="020B0502040204020203" pitchFamily="34" charset="0"/>
              </a:rPr>
              <a:t> the data to a function in which the values of the features can be used to calculate the label.</a:t>
            </a:r>
          </a:p>
          <a:p>
            <a:pPr marL="292100" indent="-292100">
              <a:spcBef>
                <a:spcPts val="0"/>
              </a:spcBef>
              <a:spcAft>
                <a:spcPts val="600"/>
              </a:spcAft>
              <a:buFont typeface="+mj-lt"/>
              <a:buAutoNum type="arabicPeriod"/>
            </a:pPr>
            <a:endParaRPr lang="en-US" sz="900" dirty="0"/>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900" b="0" i="0" dirty="0">
                <a:solidFill>
                  <a:srgbClr val="161616"/>
                </a:solidFill>
                <a:effectLst/>
                <a:latin typeface="Segoe UI" panose="020B0502040204020203" pitchFamily="34" charset="0"/>
              </a:rPr>
              <a:t>3. The result of the algorithm is a </a:t>
            </a:r>
            <a:r>
              <a:rPr lang="en-US" sz="900" b="0" i="1" dirty="0">
                <a:solidFill>
                  <a:srgbClr val="161616"/>
                </a:solidFill>
                <a:effectLst/>
                <a:latin typeface="Segoe UI" panose="020B0502040204020203" pitchFamily="34" charset="0"/>
              </a:rPr>
              <a:t>model</a:t>
            </a:r>
            <a:r>
              <a:rPr lang="en-US" sz="900" b="0" i="0" dirty="0">
                <a:solidFill>
                  <a:srgbClr val="161616"/>
                </a:solidFill>
                <a:effectLst/>
                <a:latin typeface="Segoe UI" panose="020B0502040204020203" pitchFamily="34" charset="0"/>
              </a:rPr>
              <a:t> that encapsulates the calculation derived by the algorithm as a </a:t>
            </a:r>
            <a:r>
              <a:rPr lang="en-US" sz="900" b="0" i="1" dirty="0">
                <a:solidFill>
                  <a:srgbClr val="161616"/>
                </a:solidFill>
                <a:effectLst/>
                <a:latin typeface="Segoe UI" panose="020B0502040204020203" pitchFamily="34" charset="0"/>
              </a:rPr>
              <a:t>function</a:t>
            </a:r>
            <a:r>
              <a:rPr lang="en-US" sz="900" b="0" i="0" dirty="0">
                <a:solidFill>
                  <a:srgbClr val="161616"/>
                </a:solidFill>
                <a:effectLst/>
                <a:latin typeface="Segoe UI" panose="020B0502040204020203" pitchFamily="34" charset="0"/>
              </a:rPr>
              <a:t> - let's call it </a:t>
            </a:r>
            <a:r>
              <a:rPr lang="en-US" sz="900" b="1" i="1" dirty="0">
                <a:solidFill>
                  <a:srgbClr val="161616"/>
                </a:solidFill>
                <a:effectLst/>
                <a:latin typeface="Segoe UI" panose="020B0502040204020203" pitchFamily="34" charset="0"/>
              </a:rPr>
              <a:t>f</a:t>
            </a:r>
            <a:r>
              <a:rPr lang="en-US" sz="900" b="0" i="0" dirty="0">
                <a:solidFill>
                  <a:srgbClr val="161616"/>
                </a:solidFill>
                <a:effectLst/>
                <a:latin typeface="Segoe UI" panose="020B0502040204020203" pitchFamily="34" charset="0"/>
              </a:rPr>
              <a:t>. In mathematical notation: </a:t>
            </a:r>
            <a:r>
              <a:rPr lang="en-US" sz="900" b="1" i="1" dirty="0">
                <a:solidFill>
                  <a:srgbClr val="161616"/>
                </a:solidFill>
                <a:effectLst/>
                <a:latin typeface="Segoe UI" panose="020B0502040204020203" pitchFamily="34" charset="0"/>
              </a:rPr>
              <a:t>y = f(x)</a:t>
            </a:r>
            <a:endParaRPr lang="en-US" sz="900" b="0" i="0" dirty="0">
              <a:solidFill>
                <a:srgbClr val="161616"/>
              </a:solidFill>
              <a:effectLst/>
              <a:latin typeface="Segoe UI" panose="020B0502040204020203" pitchFamily="34" charset="0"/>
            </a:endParaRPr>
          </a:p>
          <a:p>
            <a:pPr marL="292100" indent="-292100">
              <a:spcBef>
                <a:spcPts val="0"/>
              </a:spcBef>
              <a:spcAft>
                <a:spcPts val="600"/>
              </a:spcAft>
              <a:buFont typeface="+mj-lt"/>
              <a:buAutoNum type="arabicPeriod"/>
            </a:pPr>
            <a:endParaRPr lang="en-US" sz="900" dirty="0"/>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900" dirty="0"/>
              <a:t>4. Use the model to generate predictions from the validation data. </a:t>
            </a:r>
            <a:r>
              <a:rPr lang="en-US" sz="900" b="0" i="0" dirty="0">
                <a:solidFill>
                  <a:srgbClr val="161616"/>
                </a:solidFill>
                <a:effectLst/>
                <a:latin typeface="Segoe UI" panose="020B0502040204020203" pitchFamily="34" charset="0"/>
              </a:rPr>
              <a:t>Now that the </a:t>
            </a:r>
            <a:r>
              <a:rPr lang="en-US" sz="900" b="0" i="1" dirty="0">
                <a:solidFill>
                  <a:srgbClr val="161616"/>
                </a:solidFill>
                <a:effectLst/>
                <a:latin typeface="Segoe UI" panose="020B0502040204020203" pitchFamily="34" charset="0"/>
              </a:rPr>
              <a:t>training</a:t>
            </a:r>
            <a:r>
              <a:rPr lang="en-US" sz="900" b="0" i="0" dirty="0">
                <a:solidFill>
                  <a:srgbClr val="161616"/>
                </a:solidFill>
                <a:effectLst/>
                <a:latin typeface="Segoe UI" panose="020B0502040204020203" pitchFamily="34" charset="0"/>
              </a:rPr>
              <a:t> phase is complete, the trained model can be used for </a:t>
            </a:r>
            <a:r>
              <a:rPr lang="en-US" sz="900" b="0" i="1" dirty="0">
                <a:solidFill>
                  <a:srgbClr val="161616"/>
                </a:solidFill>
                <a:effectLst/>
                <a:latin typeface="Segoe UI" panose="020B0502040204020203" pitchFamily="34" charset="0"/>
              </a:rPr>
              <a:t>inferencing</a:t>
            </a:r>
            <a:r>
              <a:rPr lang="en-US" sz="900" b="0" i="0" dirty="0">
                <a:solidFill>
                  <a:srgbClr val="161616"/>
                </a:solidFill>
                <a:effectLst/>
                <a:latin typeface="Segoe UI" panose="020B0502040204020203" pitchFamily="34" charset="0"/>
              </a:rPr>
              <a:t>. The model is essentially a software program that encapsulates the function produced by the training process. You can input a set of feature values and receive as an output a prediction of the corresponding label. Because the output from the model is a prediction that was calculated by the function, and not an observed value, you'll often see the output from the function shown as </a:t>
            </a:r>
            <a:r>
              <a:rPr lang="en-US" sz="900" b="1" i="1" dirty="0">
                <a:solidFill>
                  <a:srgbClr val="161616"/>
                </a:solidFill>
                <a:effectLst/>
                <a:latin typeface="Segoe UI" panose="020B0502040204020203" pitchFamily="34" charset="0"/>
              </a:rPr>
              <a:t>ŷ</a:t>
            </a:r>
            <a:r>
              <a:rPr lang="en-US" sz="900" b="0" i="0" dirty="0">
                <a:solidFill>
                  <a:srgbClr val="161616"/>
                </a:solidFill>
                <a:effectLst/>
                <a:latin typeface="Segoe UI" panose="020B0502040204020203" pitchFamily="34" charset="0"/>
              </a:rPr>
              <a:t> (which is rather delightfully verbalized as "y-hat").</a:t>
            </a:r>
          </a:p>
          <a:p>
            <a:pPr marL="0" indent="0">
              <a:spcBef>
                <a:spcPts val="0"/>
              </a:spcBef>
              <a:spcAft>
                <a:spcPts val="600"/>
              </a:spcAft>
              <a:buFont typeface="+mj-lt"/>
              <a:buNone/>
            </a:pPr>
            <a:endParaRPr lang="en-US" sz="900" dirty="0"/>
          </a:p>
          <a:p>
            <a:pPr marL="0" indent="0">
              <a:spcBef>
                <a:spcPts val="0"/>
              </a:spcBef>
              <a:spcAft>
                <a:spcPts val="600"/>
              </a:spcAft>
              <a:buFont typeface="+mj-lt"/>
              <a:buNone/>
            </a:pPr>
            <a:r>
              <a:rPr lang="en-US" sz="900" dirty="0"/>
              <a:t>5. Use evaluation metrics to compare predicted vs actual labels (supervised) or measure cluster separation (unsupervised)</a:t>
            </a:r>
          </a:p>
          <a:p>
            <a:pPr marL="0" indent="0">
              <a:spcBef>
                <a:spcPts val="0"/>
              </a:spcBef>
              <a:spcAft>
                <a:spcPts val="600"/>
              </a:spcAft>
              <a:buFont typeface="+mj-lt"/>
              <a:buNone/>
            </a:pPr>
            <a:r>
              <a:rPr lang="en-US" sz="900" dirty="0"/>
              <a:t>Repeat…</a:t>
            </a:r>
          </a:p>
          <a:p>
            <a:pPr algn="l" rtl="0" fontAlgn="base"/>
            <a:endParaRPr lang="en-US" b="0" i="0" dirty="0">
              <a:solidFill>
                <a:srgbClr val="444444"/>
              </a:solidFill>
              <a:effectLst/>
              <a:latin typeface="Calibri" panose="020F0502020204030204" pitchFamily="34" charset="0"/>
            </a:endParaRPr>
          </a:p>
          <a:p>
            <a:r>
              <a:rPr lang="en-US" sz="900" dirty="0">
                <a:latin typeface="Calibri"/>
                <a:cs typeface="Calibri"/>
              </a:rPr>
              <a:t>The learning component of machine learning occurs during training. We try to capture the relationships between the features and label in a model. Training is the action of iterating on an algorithm to best fit, or encapsulate those relationships. </a:t>
            </a:r>
            <a:endParaRPr lang="en-US" dirty="0">
              <a:cs typeface="Segoe UI Light" pitchFamily="34" charset="0"/>
            </a:endParaRPr>
          </a:p>
          <a:p>
            <a:endParaRPr lang="en-US" sz="900" dirty="0">
              <a:latin typeface="Calibri"/>
              <a:cs typeface="Calibri"/>
            </a:endParaRPr>
          </a:p>
          <a:p>
            <a:r>
              <a:rPr lang="en-US" sz="900" dirty="0">
                <a:latin typeface="Calibri"/>
                <a:cs typeface="Calibri"/>
              </a:rPr>
              <a:t>After training, we have a model that we can test. We can use some of the data set aside, validation data, to test how closely our model's predicted labels are to actual labels. In the case of unsupervised learning where we don't know the actual labels, we measure how well our model's predicted labels were at separating clusters. There are many types of evaluation metrics. The important thing to remember is that the goal of machine learning is to find a model that gets as close as possible to predicting the actual label. The best model can still have some margin of error. </a:t>
            </a:r>
          </a:p>
          <a:p>
            <a:pPr algn="l" rtl="0" fontAlgn="base"/>
            <a:endParaRPr lang="en-US" b="0" i="0" dirty="0">
              <a:solidFill>
                <a:srgbClr val="444444"/>
              </a:solidFill>
              <a:effectLst/>
              <a:latin typeface="Calibri" panose="020F0502020204030204" pitchFamily="34" charset="0"/>
            </a:endParaRPr>
          </a:p>
        </p:txBody>
      </p:sp>
      <p:sp>
        <p:nvSpPr>
          <p:cNvPr id="4" name="Header Placeholder 3">
            <a:extLst>
              <a:ext uri="{FF2B5EF4-FFF2-40B4-BE49-F238E27FC236}">
                <a16:creationId xmlns:a16="http://schemas.microsoft.com/office/drawing/2014/main" id="{D9698EDE-B541-B3EE-9B9A-6426BD12C9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890DCE-3A75-D722-3FAC-4244EC2D6D1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8EB5CD-D6AC-1E9A-978C-37D45D6336A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75C0C1-E56F-E4A5-4BED-564A7C3DB27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7601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4FAC0-CE77-62BB-6704-61053AB73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5D356-C2EF-6D85-2C55-659A2819E12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D671AB7-74BC-96F1-56A7-2E59B52A28CC}"/>
              </a:ext>
            </a:extLst>
          </p:cNvPr>
          <p:cNvSpPr>
            <a:spLocks noGrp="1"/>
          </p:cNvSpPr>
          <p:nvPr>
            <p:ph type="body" idx="1"/>
          </p:nvPr>
        </p:nvSpPr>
        <p:spPr/>
        <p:txBody>
          <a:bodyPr/>
          <a:lstStyle/>
          <a:p>
            <a:r>
              <a:rPr lang="en-US" b="1" dirty="0"/>
              <a:t>Scenario: Predicting Ice Cream Sales</a:t>
            </a:r>
          </a:p>
          <a:p>
            <a:r>
              <a:rPr lang="en-US" dirty="0"/>
              <a:t>Imagine you're trying to build a model that predicts how many ice creams you'll sell on a given day.</a:t>
            </a:r>
          </a:p>
          <a:p>
            <a:endParaRPr lang="en-US" dirty="0"/>
          </a:p>
          <a:p>
            <a:r>
              <a:rPr lang="en-US" b="1" dirty="0"/>
              <a:t>Features (the clues you give the model):</a:t>
            </a:r>
          </a:p>
          <a:p>
            <a:r>
              <a:rPr lang="en-US" dirty="0"/>
              <a:t>These are the things that might affect ice cream sales:</a:t>
            </a:r>
          </a:p>
          <a:p>
            <a:r>
              <a:rPr lang="en-US" dirty="0"/>
              <a:t>Temperature (e.g., 85°F)</a:t>
            </a:r>
          </a:p>
          <a:p>
            <a:r>
              <a:rPr lang="en-US" dirty="0"/>
              <a:t>Weather condition (e.g., sunny, cloudy, rainy)</a:t>
            </a:r>
          </a:p>
          <a:p>
            <a:r>
              <a:rPr lang="en-US" dirty="0"/>
              <a:t>Day of the week (e.g., Saturday vs. Monday)</a:t>
            </a:r>
          </a:p>
          <a:p>
            <a:r>
              <a:rPr lang="en-US" dirty="0"/>
              <a:t>Is it a holiday? (Yes or No)</a:t>
            </a:r>
          </a:p>
          <a:p>
            <a:r>
              <a:rPr lang="en-US" dirty="0"/>
              <a:t>Time of day (e.g., afternoon vs. evening)</a:t>
            </a:r>
          </a:p>
          <a:p>
            <a:r>
              <a:rPr lang="en-US" dirty="0"/>
              <a:t>Number of people passing by your shop</a:t>
            </a:r>
          </a:p>
          <a:p>
            <a:br>
              <a:rPr lang="en-US" dirty="0"/>
            </a:br>
            <a:endParaRPr lang="en-US" dirty="0"/>
          </a:p>
          <a:p>
            <a:r>
              <a:rPr lang="en-US" b="1" dirty="0"/>
              <a:t>Label (the answer you want the model to predict):</a:t>
            </a:r>
          </a:p>
          <a:p>
            <a:r>
              <a:rPr lang="en-US" b="1" dirty="0"/>
              <a:t>Number of ice creams sold</a:t>
            </a:r>
            <a:r>
              <a:rPr lang="en-US" dirty="0"/>
              <a:t> (e.g., 120 cones)</a:t>
            </a:r>
          </a:p>
          <a:p>
            <a:br>
              <a:rPr lang="en-US" dirty="0"/>
            </a:br>
            <a:r>
              <a:rPr lang="en-US" b="1" dirty="0"/>
              <a:t>How it works:</a:t>
            </a:r>
          </a:p>
          <a:p>
            <a:r>
              <a:rPr lang="en-US" dirty="0"/>
              <a:t>You feed the model lots of past data like:</a:t>
            </a:r>
          </a:p>
          <a:p>
            <a:r>
              <a:rPr lang="en-US" dirty="0"/>
              <a:t>Temperature-Weather-Day-Holiday-People </a:t>
            </a:r>
          </a:p>
          <a:p>
            <a:r>
              <a:rPr lang="en-US" dirty="0"/>
              <a:t>The model learns patterns from this and starts predicting future sales based on new conditions.</a:t>
            </a:r>
          </a:p>
          <a:p>
            <a:r>
              <a:rPr lang="en-US" dirty="0"/>
              <a:t>Want to try building a pretend dataset together or visualize this with a chart?</a:t>
            </a:r>
          </a:p>
          <a:p>
            <a:pPr algn="l" rtl="0" fontAlgn="base"/>
            <a:endParaRPr lang="en-US" b="0" i="0" dirty="0">
              <a:solidFill>
                <a:srgbClr val="444444"/>
              </a:solidFill>
              <a:effectLst/>
              <a:latin typeface="Calibri" panose="020F0502020204030204" pitchFamily="34" charset="0"/>
            </a:endParaRPr>
          </a:p>
        </p:txBody>
      </p:sp>
      <p:sp>
        <p:nvSpPr>
          <p:cNvPr id="4" name="Header Placeholder 3">
            <a:extLst>
              <a:ext uri="{FF2B5EF4-FFF2-40B4-BE49-F238E27FC236}">
                <a16:creationId xmlns:a16="http://schemas.microsoft.com/office/drawing/2014/main" id="{A51444F4-A17F-A541-5E65-F08DEB29EC8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9BF51DE-E9A2-3250-197B-7C3CBF81B9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3B319B-CAE6-4286-1598-42352D22CBA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E60E4A1-1853-F855-ED24-405FE635B9B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42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91AE-06A8-A5AB-DDC7-FB9FEC32B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E013E-1856-DD0E-ADA1-DDBC867E117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CEC3C1-0B66-29F6-B1FE-096CF72C96CC}"/>
              </a:ext>
            </a:extLst>
          </p:cNvPr>
          <p:cNvSpPr>
            <a:spLocks noGrp="1"/>
          </p:cNvSpPr>
          <p:nvPr>
            <p:ph type="body" idx="1"/>
          </p:nvPr>
        </p:nvSpPr>
        <p:spPr/>
        <p:txBody>
          <a:bodyPr/>
          <a:lstStyle/>
          <a:p>
            <a:pPr algn="l"/>
            <a:r>
              <a:rPr lang="en-US" sz="1600" b="1" i="0" dirty="0">
                <a:solidFill>
                  <a:srgbClr val="161616"/>
                </a:solidFill>
                <a:effectLst/>
                <a:latin typeface="Segoe UI" panose="020B0502040204020203" pitchFamily="34" charset="0"/>
              </a:rPr>
              <a:t>Supervised machine learning</a:t>
            </a:r>
          </a:p>
          <a:p>
            <a:pPr algn="l"/>
            <a:r>
              <a:rPr lang="en-US" sz="1600" b="0" i="1" dirty="0">
                <a:solidFill>
                  <a:srgbClr val="161616"/>
                </a:solidFill>
                <a:effectLst/>
                <a:latin typeface="Segoe UI" panose="020B0502040204020203" pitchFamily="34" charset="0"/>
              </a:rPr>
              <a:t>Supervised</a:t>
            </a:r>
            <a:r>
              <a:rPr lang="en-US" sz="1600" b="0" i="0" dirty="0">
                <a:solidFill>
                  <a:srgbClr val="161616"/>
                </a:solidFill>
                <a:effectLst/>
                <a:latin typeface="Segoe UI" panose="020B0502040204020203" pitchFamily="34" charset="0"/>
              </a:rPr>
              <a:t> machine learning is a general term for machine learning algorithms in which the training data includes both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and known </a:t>
            </a:r>
            <a:r>
              <a:rPr lang="en-US" sz="1600" b="0" i="1" dirty="0">
                <a:solidFill>
                  <a:srgbClr val="161616"/>
                </a:solidFill>
                <a:effectLst/>
                <a:latin typeface="Segoe UI" panose="020B0502040204020203" pitchFamily="34" charset="0"/>
              </a:rPr>
              <a:t>label</a:t>
            </a:r>
            <a:r>
              <a:rPr lang="en-US" sz="1600" b="0" i="0" dirty="0">
                <a:solidFill>
                  <a:srgbClr val="161616"/>
                </a:solidFill>
                <a:effectLst/>
                <a:latin typeface="Segoe UI" panose="020B0502040204020203" pitchFamily="34" charset="0"/>
              </a:rPr>
              <a:t> values. Supervised machine learning is used to train models by determining a relationship between the features and labels in past observations, so that unknown labels can be predicted for features in future cases.</a:t>
            </a:r>
          </a:p>
          <a:p>
            <a:pPr algn="l"/>
            <a:r>
              <a:rPr lang="en-US" sz="1600" b="1" i="0" dirty="0">
                <a:solidFill>
                  <a:srgbClr val="161616"/>
                </a:solidFill>
                <a:effectLst/>
                <a:latin typeface="Segoe UI" panose="020B0502040204020203" pitchFamily="34" charset="0"/>
              </a:rPr>
              <a:t>Regression</a:t>
            </a:r>
          </a:p>
          <a:p>
            <a:pPr algn="l"/>
            <a:r>
              <a:rPr lang="en-US" sz="1600" b="0" i="1" dirty="0">
                <a:solidFill>
                  <a:srgbClr val="161616"/>
                </a:solidFill>
                <a:effectLst/>
                <a:latin typeface="Segoe UI" panose="020B0502040204020203" pitchFamily="34" charset="0"/>
              </a:rPr>
              <a:t>Regression</a:t>
            </a:r>
            <a:r>
              <a:rPr lang="en-US" sz="1600" b="0" i="0" dirty="0">
                <a:solidFill>
                  <a:srgbClr val="161616"/>
                </a:solidFill>
                <a:effectLst/>
                <a:latin typeface="Segoe UI" panose="020B0502040204020203" pitchFamily="34" charset="0"/>
              </a:rPr>
              <a:t> is a form of supervised machine learning in which the label predicted by the model is a numeric value.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number of ice creams sold on a given day, based on the temperature, rainfall, and windspeed.</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selling price of a property based on its size in square feet, the number of bedrooms it contains, and socio-economic metrics for its location.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fuel efficiency (in miles-per-gallon) of a car based on its engine size, weight, width, height, and length.</a:t>
            </a:r>
          </a:p>
          <a:p>
            <a:pPr algn="l"/>
            <a:r>
              <a:rPr lang="en-US" sz="1600" b="1" i="0" dirty="0">
                <a:solidFill>
                  <a:srgbClr val="161616"/>
                </a:solidFill>
                <a:effectLst/>
                <a:latin typeface="Segoe UI" panose="020B0502040204020203" pitchFamily="34" charset="0"/>
              </a:rPr>
              <a:t>Classification</a:t>
            </a:r>
          </a:p>
          <a:p>
            <a:pPr algn="l"/>
            <a:r>
              <a:rPr lang="en-US" sz="1600" b="0" i="1" dirty="0">
                <a:solidFill>
                  <a:srgbClr val="161616"/>
                </a:solidFill>
                <a:effectLst/>
                <a:latin typeface="Segoe UI" panose="020B0502040204020203" pitchFamily="34" charset="0"/>
              </a:rPr>
              <a:t>Classification</a:t>
            </a:r>
            <a:r>
              <a:rPr lang="en-US" sz="1600" b="0" i="0" dirty="0">
                <a:solidFill>
                  <a:srgbClr val="161616"/>
                </a:solidFill>
                <a:effectLst/>
                <a:latin typeface="Segoe UI" panose="020B0502040204020203" pitchFamily="34" charset="0"/>
              </a:rPr>
              <a:t> is a form of supervised machine learning in which the label represents a categorization, or </a:t>
            </a:r>
            <a:r>
              <a:rPr lang="en-US" sz="1600" b="0" i="1" dirty="0">
                <a:solidFill>
                  <a:srgbClr val="161616"/>
                </a:solidFill>
                <a:effectLst/>
                <a:latin typeface="Segoe UI" panose="020B0502040204020203" pitchFamily="34" charset="0"/>
              </a:rPr>
              <a:t>class</a:t>
            </a:r>
            <a:r>
              <a:rPr lang="en-US" sz="1600" b="0" i="0" dirty="0">
                <a:solidFill>
                  <a:srgbClr val="161616"/>
                </a:solidFill>
                <a:effectLst/>
                <a:latin typeface="Segoe UI" panose="020B0502040204020203" pitchFamily="34" charset="0"/>
              </a:rPr>
              <a:t>. There are two common classification scenarios.</a:t>
            </a:r>
          </a:p>
          <a:p>
            <a:pPr algn="l"/>
            <a:r>
              <a:rPr lang="en-US" sz="1600" b="1" i="0" dirty="0">
                <a:solidFill>
                  <a:srgbClr val="161616"/>
                </a:solidFill>
                <a:effectLst/>
                <a:latin typeface="Segoe UI" panose="020B0502040204020203" pitchFamily="34" charset="0"/>
              </a:rPr>
              <a:t>Binary classification</a:t>
            </a:r>
          </a:p>
          <a:p>
            <a:pPr algn="l"/>
            <a:r>
              <a:rPr lang="en-US" sz="1600" b="0" i="0" dirty="0">
                <a:solidFill>
                  <a:srgbClr val="161616"/>
                </a:solidFill>
                <a:effectLst/>
                <a:latin typeface="Segoe UI" panose="020B0502040204020203" pitchFamily="34" charset="0"/>
              </a:rPr>
              <a:t>In </a:t>
            </a:r>
            <a:r>
              <a:rPr lang="en-US" sz="1600" b="0" i="1" dirty="0">
                <a:solidFill>
                  <a:srgbClr val="161616"/>
                </a:solidFill>
                <a:effectLst/>
                <a:latin typeface="Segoe UI" panose="020B0502040204020203" pitchFamily="34" charset="0"/>
              </a:rPr>
              <a:t>binary classification</a:t>
            </a:r>
            <a:r>
              <a:rPr lang="en-US" sz="1600" b="0" i="0" dirty="0">
                <a:solidFill>
                  <a:srgbClr val="161616"/>
                </a:solidFill>
                <a:effectLst/>
                <a:latin typeface="Segoe UI" panose="020B0502040204020203" pitchFamily="34" charset="0"/>
              </a:rPr>
              <a:t>, the label determines whether the observed item </a:t>
            </a:r>
            <a:r>
              <a:rPr lang="en-US" sz="1600" b="0" i="1" dirty="0">
                <a:solidFill>
                  <a:srgbClr val="161616"/>
                </a:solidFill>
                <a:effectLst/>
                <a:latin typeface="Segoe UI" panose="020B0502040204020203" pitchFamily="34" charset="0"/>
              </a:rPr>
              <a:t>is</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isn't</a:t>
            </a:r>
            <a:r>
              <a:rPr lang="en-US" sz="1600" b="0" i="0" dirty="0">
                <a:solidFill>
                  <a:srgbClr val="161616"/>
                </a:solidFill>
                <a:effectLst/>
                <a:latin typeface="Segoe UI" panose="020B0502040204020203" pitchFamily="34" charset="0"/>
              </a:rPr>
              <a:t>) an instance of a specific class. Or put another way, binary classification models predict one of two mutually exclusive outcomes.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patient is at risk for diabetes based on clinical metrics like weight, age, blood glucose level, and so 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bank customer will default on a loan based on income, credit history, age, and other factors.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mailing list customer will respond positively to a marketing offer based on demographic attributes and past purchases.</a:t>
            </a:r>
          </a:p>
          <a:p>
            <a:pPr algn="l"/>
            <a:r>
              <a:rPr lang="en-US" sz="1600" b="0" i="0" dirty="0">
                <a:solidFill>
                  <a:srgbClr val="161616"/>
                </a:solidFill>
                <a:effectLst/>
                <a:latin typeface="Segoe UI" panose="020B0502040204020203" pitchFamily="34" charset="0"/>
              </a:rPr>
              <a:t>In all of these examples, the model predicts a binary </a:t>
            </a:r>
            <a:r>
              <a:rPr lang="en-US" sz="1600" b="0" i="1" dirty="0">
                <a:solidFill>
                  <a:srgbClr val="161616"/>
                </a:solidFill>
                <a:effectLst/>
                <a:latin typeface="Segoe UI" panose="020B0502040204020203" pitchFamily="34" charset="0"/>
              </a:rPr>
              <a:t>true</a:t>
            </a:r>
            <a:r>
              <a:rPr lang="en-US" sz="1600" b="0" i="0" dirty="0">
                <a:solidFill>
                  <a:srgbClr val="161616"/>
                </a:solidFill>
                <a:effectLst/>
                <a:latin typeface="Segoe UI" panose="020B0502040204020203" pitchFamily="34" charset="0"/>
              </a:rPr>
              <a:t>/</a:t>
            </a:r>
            <a:r>
              <a:rPr lang="en-US" sz="1600" b="0" i="1" dirty="0">
                <a:solidFill>
                  <a:srgbClr val="161616"/>
                </a:solidFill>
                <a:effectLst/>
                <a:latin typeface="Segoe UI" panose="020B0502040204020203" pitchFamily="34" charset="0"/>
              </a:rPr>
              <a:t>false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positive/negative</a:t>
            </a:r>
            <a:r>
              <a:rPr lang="en-US" sz="1600" b="0" i="0" dirty="0">
                <a:solidFill>
                  <a:srgbClr val="161616"/>
                </a:solidFill>
                <a:effectLst/>
                <a:latin typeface="Segoe UI" panose="020B0502040204020203" pitchFamily="34" charset="0"/>
              </a:rPr>
              <a:t> prediction for a single possible class.</a:t>
            </a:r>
          </a:p>
          <a:p>
            <a:pPr algn="l"/>
            <a:r>
              <a:rPr lang="en-US" sz="1600" b="1" i="0" dirty="0">
                <a:solidFill>
                  <a:srgbClr val="161616"/>
                </a:solidFill>
                <a:effectLst/>
                <a:latin typeface="Segoe UI" panose="020B0502040204020203" pitchFamily="34" charset="0"/>
              </a:rPr>
              <a:t>Multiclass classification</a:t>
            </a:r>
          </a:p>
          <a:p>
            <a:pPr algn="l"/>
            <a:r>
              <a:rPr lang="en-US" sz="1600" b="0" i="1" dirty="0">
                <a:solidFill>
                  <a:srgbClr val="161616"/>
                </a:solidFill>
                <a:effectLst/>
                <a:latin typeface="Segoe UI" panose="020B0502040204020203" pitchFamily="34" charset="0"/>
              </a:rPr>
              <a:t>Multiclass classification</a:t>
            </a:r>
            <a:r>
              <a:rPr lang="en-US" sz="1600" b="0" i="0" dirty="0">
                <a:solidFill>
                  <a:srgbClr val="161616"/>
                </a:solidFill>
                <a:effectLst/>
                <a:latin typeface="Segoe UI" panose="020B0502040204020203" pitchFamily="34" charset="0"/>
              </a:rPr>
              <a:t> extends binary classification to predict a label that represents one of multiple possible classes.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species of a penguin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Chinstrap</a:t>
            </a:r>
            <a:r>
              <a:rPr lang="en-US" sz="1600" b="0" i="0" dirty="0">
                <a:solidFill>
                  <a:srgbClr val="161616"/>
                </a:solidFill>
                <a:effectLst/>
                <a:latin typeface="Segoe UI" panose="020B0502040204020203" pitchFamily="34" charset="0"/>
              </a:rPr>
              <a:t>) based on its physical measurements.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genre of a movie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horror</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romance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adventure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based on its cast, director, and budget.</a:t>
            </a:r>
          </a:p>
          <a:p>
            <a:pPr algn="l"/>
            <a:r>
              <a:rPr lang="en-US" sz="1600" b="0" i="0" dirty="0">
                <a:solidFill>
                  <a:srgbClr val="161616"/>
                </a:solidFill>
                <a:effectLst/>
                <a:latin typeface="Segoe UI" panose="020B0502040204020203" pitchFamily="34" charset="0"/>
              </a:rPr>
              <a:t>In most scenarios that involve a known set of multiple classes, multiclass classification is used to predict mutually exclusive labels. For example, a penguin can't be both a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and an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However, there are also some algorithms that you can use to train </a:t>
            </a:r>
            <a:r>
              <a:rPr lang="en-US" sz="1600" b="0" i="1" dirty="0">
                <a:solidFill>
                  <a:srgbClr val="161616"/>
                </a:solidFill>
                <a:effectLst/>
                <a:latin typeface="Segoe UI" panose="020B0502040204020203" pitchFamily="34" charset="0"/>
              </a:rPr>
              <a:t>multilabel</a:t>
            </a:r>
            <a:r>
              <a:rPr lang="en-US" sz="1600" b="0" i="0" dirty="0">
                <a:solidFill>
                  <a:srgbClr val="161616"/>
                </a:solidFill>
                <a:effectLst/>
                <a:latin typeface="Segoe UI" panose="020B0502040204020203" pitchFamily="34" charset="0"/>
              </a:rPr>
              <a:t> classification models, in which there may be more than one valid label for a single observation. For example, a movie could potentially be categorized as both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and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a:t>
            </a:r>
          </a:p>
          <a:p>
            <a:pPr algn="l"/>
            <a:r>
              <a:rPr lang="en-US" sz="1600" b="1" i="0" dirty="0">
                <a:solidFill>
                  <a:srgbClr val="161616"/>
                </a:solidFill>
                <a:effectLst/>
                <a:latin typeface="Segoe UI" panose="020B0502040204020203" pitchFamily="34" charset="0"/>
              </a:rPr>
              <a:t>Unsupervised machine learning</a:t>
            </a:r>
          </a:p>
          <a:p>
            <a:pPr algn="l"/>
            <a:r>
              <a:rPr lang="en-US" sz="1600" b="0" i="1" dirty="0">
                <a:solidFill>
                  <a:srgbClr val="161616"/>
                </a:solidFill>
                <a:effectLst/>
                <a:latin typeface="Segoe UI" panose="020B0502040204020203" pitchFamily="34" charset="0"/>
              </a:rPr>
              <a:t>Unsupervised</a:t>
            </a:r>
            <a:r>
              <a:rPr lang="en-US" sz="1600" b="0" i="0" dirty="0">
                <a:solidFill>
                  <a:srgbClr val="161616"/>
                </a:solidFill>
                <a:effectLst/>
                <a:latin typeface="Segoe UI" panose="020B0502040204020203" pitchFamily="34" charset="0"/>
              </a:rPr>
              <a:t> machine learning involves training models using data that consists only of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without any known labels. Unsupervised machine learning algorithms determine relationships between the features of the observations in the training data.</a:t>
            </a:r>
          </a:p>
          <a:p>
            <a:pPr algn="l"/>
            <a:r>
              <a:rPr lang="en-US" sz="1600" b="1" i="0" dirty="0">
                <a:solidFill>
                  <a:srgbClr val="161616"/>
                </a:solidFill>
                <a:effectLst/>
                <a:latin typeface="Segoe UI" panose="020B0502040204020203" pitchFamily="34" charset="0"/>
              </a:rPr>
              <a:t>Clustering</a:t>
            </a:r>
          </a:p>
          <a:p>
            <a:pPr algn="l"/>
            <a:r>
              <a:rPr lang="en-US" sz="1600" b="0" i="0" dirty="0">
                <a:solidFill>
                  <a:srgbClr val="161616"/>
                </a:solidFill>
                <a:effectLst/>
                <a:latin typeface="Segoe UI" panose="020B0502040204020203" pitchFamily="34" charset="0"/>
              </a:rPr>
              <a:t>The most common form of unsupervised machine learning is </a:t>
            </a:r>
            <a:r>
              <a:rPr lang="en-US" sz="1600" b="0" i="1" dirty="0">
                <a:solidFill>
                  <a:srgbClr val="161616"/>
                </a:solidFill>
                <a:effectLst/>
                <a:latin typeface="Segoe UI" panose="020B0502040204020203" pitchFamily="34" charset="0"/>
              </a:rPr>
              <a:t>clustering</a:t>
            </a:r>
            <a:r>
              <a:rPr lang="en-US" sz="1600" b="0" i="0" dirty="0">
                <a:solidFill>
                  <a:srgbClr val="161616"/>
                </a:solidFill>
                <a:effectLst/>
                <a:latin typeface="Segoe UI" panose="020B0502040204020203" pitchFamily="34" charset="0"/>
              </a:rPr>
              <a:t>. A clustering algorithm identifies similarities between observations based on their features, and groups them into discrete clusters.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Group similar flowers based on their size, number of leaves, and number of petals.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Identify groups of similar customers based on demographic attributes and purchasing behavior.</a:t>
            </a:r>
          </a:p>
          <a:p>
            <a:pPr algn="l"/>
            <a:r>
              <a:rPr lang="en-US" sz="1600" b="0" i="0" dirty="0">
                <a:solidFill>
                  <a:srgbClr val="161616"/>
                </a:solidFill>
                <a:effectLst/>
                <a:latin typeface="Segoe UI" panose="020B0502040204020203" pitchFamily="34" charset="0"/>
              </a:rPr>
              <a:t>In some ways, clustering is similar to multiclass classification; in that it categorizes observations into discrete groups. The difference is that when using classification, you already know the classes to which the observations in the training data belong; so the algorithm works by determining the relationship between the features and the known classification label. In clustering, there's no previously known cluster label and the algorithm groups the data observations based purely on similarity of features.</a:t>
            </a:r>
          </a:p>
          <a:p>
            <a:pPr algn="l"/>
            <a:r>
              <a:rPr lang="en-US" sz="1600" b="0" i="0" dirty="0">
                <a:solidFill>
                  <a:srgbClr val="161616"/>
                </a:solidFill>
                <a:effectLst/>
                <a:latin typeface="Segoe UI" panose="020B0502040204020203" pitchFamily="34" charset="0"/>
              </a:rPr>
              <a:t>In some cases, clustering is used to determine the set of classes that exist before training a classification model. For example, you might use clustering to segment your customers into groups, and then analyze those groups to identify and categorize different classes of customer (</a:t>
            </a:r>
            <a:r>
              <a:rPr lang="en-US" sz="1600" b="0" i="1" dirty="0">
                <a:solidFill>
                  <a:srgbClr val="161616"/>
                </a:solidFill>
                <a:effectLst/>
                <a:latin typeface="Segoe UI" panose="020B0502040204020203" pitchFamily="34" charset="0"/>
              </a:rPr>
              <a:t>high value - low volume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frequent small purchaser</a:t>
            </a:r>
            <a:r>
              <a:rPr lang="en-US" sz="1600" b="0" i="0" dirty="0">
                <a:solidFill>
                  <a:srgbClr val="161616"/>
                </a:solidFill>
                <a:effectLst/>
                <a:latin typeface="Segoe UI" panose="020B0502040204020203" pitchFamily="34" charset="0"/>
              </a:rPr>
              <a:t>, and so on). You could then use your categorizations to label the observations in your clustering results and use the labeled data to train a classification model that predicts to which customer category a new customer might belong.</a:t>
            </a:r>
          </a:p>
          <a:p>
            <a:pPr algn="l"/>
            <a:endParaRPr lang="en-US" sz="1600" b="0" i="0" dirty="0">
              <a:solidFill>
                <a:srgbClr val="161616"/>
              </a:solidFill>
              <a:effectLst/>
              <a:latin typeface="Segoe UI" panose="020B0502040204020203" pitchFamily="34" charset="0"/>
              <a:cs typeface="Segoe UI Light"/>
            </a:endParaRPr>
          </a:p>
          <a:p>
            <a:pPr algn="l"/>
            <a:r>
              <a:rPr lang="en-US" sz="1600" b="0" i="0" dirty="0">
                <a:solidFill>
                  <a:srgbClr val="161616"/>
                </a:solidFill>
                <a:effectLst/>
                <a:latin typeface="Segoe UI" panose="020B0502040204020203" pitchFamily="34" charset="0"/>
                <a:cs typeface="Segoe UI Light"/>
              </a:rPr>
              <a:t>How this relates to x and y from the previous slide: </a:t>
            </a:r>
            <a:endParaRPr lang="en-US" sz="850" b="0" i="0" dirty="0">
              <a:solidFill>
                <a:schemeClr val="tx1"/>
              </a:solidFill>
              <a:effectLst/>
              <a:latin typeface="Segoe UI Light"/>
              <a:cs typeface="Segoe UI Light"/>
            </a:endParaRPr>
          </a:p>
          <a:p>
            <a:pPr marL="742950" lvl="1" indent="-285750" algn="l">
              <a:buFont typeface="+mj-lt"/>
              <a:buAutoNum type="arabicPeriod"/>
            </a:pPr>
            <a:r>
              <a:rPr lang="en-US" b="0" i="0" dirty="0">
                <a:solidFill>
                  <a:srgbClr val="161616"/>
                </a:solidFill>
                <a:effectLst/>
                <a:latin typeface="Segoe UI" panose="020B0502040204020203" pitchFamily="34" charset="0"/>
              </a:rPr>
              <a:t>In the ice cream sales scenario, our goal is to train a model that can predict the number of ice cream sales based on the weather. The weather measurements for the day (temperature, rainfall, windspeed, and so on) would be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number of ice creams sold on each day would be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medical scenario, the goal is to predict whether or not a patient is at risk of diabetes based on their clinical measurements. The patient's measurements (weight, blood glucose level,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likelihood of diabetes (for example,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at risk,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not at risk)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Antarctic research scenario, we want to predict the species of a penguin based on its physical attributes. The key measurements of the penguin (length of its flippers, width of its bill,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species (for example,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Adelie,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Gentoo, or </a:t>
            </a:r>
            <a:r>
              <a:rPr lang="en-US" b="0" i="1" dirty="0">
                <a:solidFill>
                  <a:srgbClr val="161616"/>
                </a:solidFill>
                <a:effectLst/>
                <a:latin typeface="Segoe UI" panose="020B0502040204020203" pitchFamily="34" charset="0"/>
              </a:rPr>
              <a:t>2</a:t>
            </a:r>
            <a:r>
              <a:rPr lang="en-US" b="0" i="0" dirty="0">
                <a:solidFill>
                  <a:srgbClr val="161616"/>
                </a:solidFill>
                <a:effectLst/>
                <a:latin typeface="Segoe UI" panose="020B0502040204020203" pitchFamily="34" charset="0"/>
              </a:rPr>
              <a:t> for Chinstrap)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endParaRPr lang="en-US" sz="850" dirty="0">
              <a:cs typeface="Segoe UI Light"/>
            </a:endParaRPr>
          </a:p>
          <a:p>
            <a:endParaRPr lang="en-US" sz="850" dirty="0">
              <a:cs typeface="Segoe UI Light"/>
            </a:endParaRPr>
          </a:p>
        </p:txBody>
      </p:sp>
      <p:sp>
        <p:nvSpPr>
          <p:cNvPr id="4" name="Header Placeholder 3">
            <a:extLst>
              <a:ext uri="{FF2B5EF4-FFF2-40B4-BE49-F238E27FC236}">
                <a16:creationId xmlns:a16="http://schemas.microsoft.com/office/drawing/2014/main" id="{E95DCD57-A166-213C-D507-ABA33FA8CE6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BE60B8D-A808-55DD-F565-FA511D7724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D0B3E85-F504-9560-D286-32C1F44AB8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78BA41-02D0-63EC-20B7-F9D86CC466F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650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5D5E-1B1D-E80D-37BB-2FB1125AC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98010-4599-A429-C077-14852CC050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2339748-B72A-2C01-A534-E6AD6C4437F6}"/>
              </a:ext>
            </a:extLst>
          </p:cNvPr>
          <p:cNvSpPr>
            <a:spLocks noGrp="1"/>
          </p:cNvSpPr>
          <p:nvPr>
            <p:ph type="body" idx="1"/>
          </p:nvPr>
        </p:nvSpPr>
        <p:spPr/>
        <p:txBody>
          <a:bodyPr/>
          <a:lstStyle/>
          <a:p>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is an advanced form of machine learning that tries to emulate the way the human brain learns. The key to deep learning is the creation of an artificial </a:t>
            </a:r>
            <a:r>
              <a:rPr lang="en-US" b="0" i="1" dirty="0">
                <a:solidFill>
                  <a:srgbClr val="161616"/>
                </a:solidFill>
                <a:effectLst/>
                <a:latin typeface="Segoe UI" panose="020B0502040204020203" pitchFamily="34" charset="0"/>
              </a:rPr>
              <a:t>neural network</a:t>
            </a:r>
            <a:r>
              <a:rPr lang="en-US" b="0" i="0" dirty="0">
                <a:solidFill>
                  <a:srgbClr val="161616"/>
                </a:solidFill>
                <a:effectLst/>
                <a:latin typeface="Segoe UI" panose="020B0502040204020203" pitchFamily="34" charset="0"/>
              </a:rPr>
              <a:t> that simulates electrochemical activity in biological neurons by using mathematical functions. </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Artificial neural networks are made up of multiple </a:t>
            </a:r>
            <a:r>
              <a:rPr lang="en-US" b="0" i="1" dirty="0">
                <a:solidFill>
                  <a:srgbClr val="161616"/>
                </a:solidFill>
                <a:effectLst/>
                <a:latin typeface="Segoe UI" panose="020B0502040204020203" pitchFamily="34" charset="0"/>
              </a:rPr>
              <a:t>layers</a:t>
            </a:r>
            <a:r>
              <a:rPr lang="en-US" b="0" i="0" dirty="0">
                <a:solidFill>
                  <a:srgbClr val="161616"/>
                </a:solidFill>
                <a:effectLst/>
                <a:latin typeface="Segoe UI" panose="020B0502040204020203" pitchFamily="34" charset="0"/>
              </a:rPr>
              <a:t> of neurons - essentially defining a deeply nested function. This architecture is the reason the technique is referred to as </a:t>
            </a:r>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and the models produced by it are often referred to as </a:t>
            </a:r>
            <a:r>
              <a:rPr lang="en-US" b="0" i="1" dirty="0">
                <a:solidFill>
                  <a:srgbClr val="161616"/>
                </a:solidFill>
                <a:effectLst/>
                <a:latin typeface="Segoe UI" panose="020B0502040204020203" pitchFamily="34" charset="0"/>
              </a:rPr>
              <a:t>deep neural networks</a:t>
            </a:r>
            <a:r>
              <a:rPr lang="en-US" b="0" i="0" dirty="0">
                <a:solidFill>
                  <a:srgbClr val="161616"/>
                </a:solidFill>
                <a:effectLst/>
                <a:latin typeface="Segoe UI" panose="020B0502040204020203" pitchFamily="34" charset="0"/>
              </a:rPr>
              <a:t> (DNNs). You can use deep neural networks for many kinds of machine learning problem, including regression and classification, as well as more specialized models for natural language processing and computer vision.</a:t>
            </a:r>
            <a:endParaRPr lang="en-US" dirty="0"/>
          </a:p>
        </p:txBody>
      </p:sp>
      <p:sp>
        <p:nvSpPr>
          <p:cNvPr id="4" name="Header Placeholder 3">
            <a:extLst>
              <a:ext uri="{FF2B5EF4-FFF2-40B4-BE49-F238E27FC236}">
                <a16:creationId xmlns:a16="http://schemas.microsoft.com/office/drawing/2014/main" id="{6AF87687-F631-8248-2DD2-FBCE69F523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601DD44-4046-F8D9-26CB-31531C3CFB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02F9171A-94DB-5E46-31BE-343074FDBE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885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sz="882" b="0" i="0" kern="1200" dirty="0">
                <a:solidFill>
                  <a:schemeClr val="tx1"/>
                </a:solidFill>
                <a:effectLst/>
                <a:latin typeface="Segoe UI Light" pitchFamily="34" charset="0"/>
                <a:ea typeface="+mn-ea"/>
                <a:cs typeface="+mn-cs"/>
              </a:rPr>
              <a:t>The model is trained with a large volume of natural language text, often sourced from the internet or other public sources of text. </a:t>
            </a:r>
            <a:r>
              <a:rPr lang="en-US" sz="900" dirty="0">
                <a:hlinkClick r:id="rId3"/>
              </a:rPr>
              <a:t>Common Crawl - Example Projects</a:t>
            </a:r>
            <a:endParaRPr lang="en-US" sz="900" dirty="0"/>
          </a:p>
          <a:p>
            <a:pPr marL="228600" indent="-228600">
              <a:buAutoNum type="arabicPeriod"/>
            </a:pP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2. The sequences of text are broken down into tokens (for example, individual words) and the encoder block processes these token sequences using a technique called attention to determine relationships between tokens (for example, which tokens influence the presence of other tokens in a sequence, different tokens that are commonly used in the same context, and so on.)</a:t>
            </a:r>
          </a:p>
          <a:p>
            <a:r>
              <a:rPr lang="en-US" sz="900" dirty="0" err="1">
                <a:hlinkClick r:id="rId4"/>
              </a:rPr>
              <a:t>Tiktokenizer</a:t>
            </a:r>
            <a:endParaRPr lang="en-US" sz="900" dirty="0"/>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3. The output from the encoder is a collection of vectors (multi-valued numeric arrays) in which each element of the vector represents a semantic attribute of the tokens. These vectors are referred to as embeddings.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4. The decoder block works on a new sequence of text tokens and uses the embeddings generated by the encoder to generate an appropriate natural language output.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5. For example, given an input sequence like "When my dog was", the model can use the attention technique to analyze the input tokens and the semantic attributes encoded in the embeddings to predict an appropriate completion of the sentence, such as "a puppy".</a:t>
            </a:r>
          </a:p>
          <a:p>
            <a:endParaRPr lang="en-US" altLang="zh-CN" sz="882" b="0" i="0" kern="1200" dirty="0">
              <a:solidFill>
                <a:schemeClr val="tx1"/>
              </a:solidFill>
              <a:effectLst/>
              <a:latin typeface="Segoe UI" panose="020B0502040204020203" pitchFamily="34" charset="0"/>
              <a:ea typeface="+mn-ea"/>
              <a:cs typeface="+mn-cs"/>
            </a:endParaRP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While the mathematical principles behind language models can be complex, a basic understanding of the architecture used to implement them can help you gain a conceptual understanding of how they work.</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Today's cutting-edge large language models are based on the </a:t>
            </a:r>
            <a:r>
              <a:rPr lang="en-US" altLang="zh-CN" sz="882" b="0" i="1" kern="1200" dirty="0">
                <a:solidFill>
                  <a:schemeClr val="tx1"/>
                </a:solidFill>
                <a:effectLst/>
                <a:latin typeface="Segoe UI" panose="020B0502040204020203" pitchFamily="34" charset="0"/>
                <a:ea typeface="+mn-ea"/>
                <a:cs typeface="+mn-cs"/>
              </a:rPr>
              <a:t>transformer</a:t>
            </a:r>
            <a:r>
              <a:rPr lang="en-US" altLang="zh-CN" sz="882" b="0" i="0" kern="1200" dirty="0">
                <a:solidFill>
                  <a:schemeClr val="tx1"/>
                </a:solidFill>
                <a:effectLst/>
                <a:latin typeface="Segoe UI" panose="020B0502040204020203" pitchFamily="34" charset="0"/>
                <a:ea typeface="+mn-ea"/>
                <a:cs typeface="+mn-cs"/>
              </a:rPr>
              <a:t> architecture, which builds on and extends some techniques that have been proven successful in modeling vocabularies to support NLP tasks - and in particular in generating language. Transformer models are trained with large volumes of text, enabling them to represent the semantic relationships between words and use those relationships to predict probable sequences of text that make sense. Transformer models with a large enough vocabulary are capable of generating language responses that are tough to distinguish from human responses.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kern="1200" dirty="0">
              <a:solidFill>
                <a:schemeClr val="tx1"/>
              </a:solidFill>
              <a:effectLst/>
              <a:latin typeface="Segoe UI" panose="020B0502040204020203" pitchFamily="34" charset="0"/>
              <a:ea typeface="+mn-ea"/>
              <a:cs typeface="+mn-cs"/>
            </a:endParaRPr>
          </a:p>
          <a:p>
            <a:r>
              <a:rPr lang="en-US" altLang="zh-CN" dirty="0"/>
              <a:t>In practice, the specific implementations of the architecture vary – for example, the Bidirectional Encoder Representations from Transformers (BERT) model developed by Google to support their search engine uses only an </a:t>
            </a:r>
            <a:r>
              <a:rPr lang="en-US" altLang="zh-CN" i="1" dirty="0"/>
              <a:t>encoder</a:t>
            </a:r>
            <a:r>
              <a:rPr lang="en-US" altLang="zh-CN" dirty="0"/>
              <a:t> block to generate semantic vector representations of text, while the Generative Pretrained Transformer (GPT) model developed by OpenAI uses only a </a:t>
            </a:r>
            <a:r>
              <a:rPr lang="en-US" altLang="zh-CN" i="1" dirty="0"/>
              <a:t>decoder</a:t>
            </a:r>
            <a:r>
              <a:rPr lang="en-US" altLang="zh-CN" dirty="0"/>
              <a:t> block to generate sequences of natural language.</a:t>
            </a:r>
          </a:p>
          <a:p>
            <a:endParaRPr lang="en-US" altLang="zh-CN" dirty="0"/>
          </a:p>
          <a:p>
            <a:r>
              <a:rPr lang="en-US" altLang="zh-CN" dirty="0"/>
              <a:t>While a complete explanation of every aspect of transformer models is beyond the scope of this module, an explanation of some of the key elements in a transformer can help you get a sense for how they support generative AI.</a:t>
            </a:r>
          </a:p>
          <a:p>
            <a:endParaRPr lang="en-US" sz="900" dirty="0">
              <a:latin typeface="Segoe UI"/>
              <a:cs typeface="Segoe UI"/>
            </a:endParaRPr>
          </a:p>
          <a:p>
            <a:r>
              <a:rPr lang="en-US" sz="900" dirty="0">
                <a:latin typeface="Segoe UI"/>
                <a:cs typeface="Segoe UI"/>
              </a:rPr>
              <a:t>The first step in training a transformer model is to decompose the training text into </a:t>
            </a:r>
            <a:r>
              <a:rPr lang="en-US" sz="900" i="1" dirty="0">
                <a:latin typeface="Segoe UI"/>
                <a:cs typeface="Segoe UI"/>
              </a:rPr>
              <a:t>tokens</a:t>
            </a:r>
            <a:r>
              <a:rPr lang="en-US" sz="900" dirty="0">
                <a:latin typeface="Segoe UI"/>
                <a:cs typeface="Segoe UI"/>
              </a:rPr>
              <a:t> - in other words, identify each unique text value. For the sake of simplicity, you can think of each distinct word in the training text as a token.</a:t>
            </a:r>
            <a:r>
              <a:rPr lang="en-US" sz="900" dirty="0">
                <a:solidFill>
                  <a:srgbClr val="000000"/>
                </a:solidFill>
                <a:latin typeface="Segoe UI"/>
                <a:ea typeface="宋体"/>
                <a:cs typeface="Segoe UI"/>
              </a:rPr>
              <a:t> </a:t>
            </a:r>
            <a:r>
              <a:rPr lang="en-US" altLang="zh-CN" sz="900" dirty="0">
                <a:solidFill>
                  <a:schemeClr val="tx2"/>
                </a:solidFill>
                <a:latin typeface="Segoe UI"/>
                <a:ea typeface="宋体"/>
                <a:cs typeface="Segoe UI"/>
              </a:rPr>
              <a:t>Though in reality, tokens can be generated for partial words, or combinations of words and punctuation.</a:t>
            </a:r>
            <a:r>
              <a:rPr lang="en-US" altLang="zh-CN" sz="900" b="0" i="0" kern="1200" dirty="0">
                <a:solidFill>
                  <a:schemeClr val="tx1"/>
                </a:solidFill>
                <a:effectLst/>
                <a:latin typeface="Segoe UI"/>
                <a:ea typeface="宋体"/>
                <a:cs typeface="Segoe UI"/>
              </a:rPr>
              <a:t> </a:t>
            </a:r>
            <a:r>
              <a:rPr lang="en-US" altLang="zh-CN" sz="900" b="0" i="0" kern="1200" dirty="0">
                <a:solidFill>
                  <a:schemeClr val="tx1"/>
                </a:solidFill>
                <a:effectLst/>
                <a:latin typeface="Segoe UI" panose="020B0502040204020203" pitchFamily="34" charset="0"/>
                <a:ea typeface="+mn-ea"/>
                <a:cs typeface="+mn-cs"/>
              </a:rPr>
              <a:t>With a sufficiently large set of training text, a vocabulary of many thousands of tokens could be compiled.</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While it may be convenient to represent tokens as simple IDs - essentially creating an index for all the words in the vocabulary, they don't tell us anything about the meaning of the words, or the relationships between them. To create a vocabulary that encapsulates semantic relationships between the tokens, language models define contextual vectors, known as </a:t>
            </a:r>
            <a:r>
              <a:rPr lang="en-US" altLang="zh-CN" sz="900" b="0" i="1" kern="1200" dirty="0">
                <a:solidFill>
                  <a:schemeClr val="tx1"/>
                </a:solidFill>
                <a:effectLst/>
                <a:latin typeface="Segoe UI" panose="020B0502040204020203" pitchFamily="34" charset="0"/>
                <a:ea typeface="+mn-ea"/>
                <a:cs typeface="+mn-cs"/>
              </a:rPr>
              <a:t>embeddings</a:t>
            </a:r>
            <a:r>
              <a:rPr lang="en-US" altLang="zh-CN" sz="900" b="0" i="0" kern="1200" dirty="0">
                <a:solidFill>
                  <a:schemeClr val="tx1"/>
                </a:solidFill>
                <a:effectLst/>
                <a:latin typeface="Segoe UI" panose="020B0502040204020203" pitchFamily="34" charset="0"/>
                <a:ea typeface="+mn-ea"/>
                <a:cs typeface="+mn-cs"/>
              </a:rPr>
              <a:t>, for them. Vectors are multi-valued numeric representations of information, for example [10, 3, 1] in which each numeric element represents a particular attribute of the information. For language tokens, each element of a token's vector represents some semantic attribute of the token. The specific categories for the elements of the vectors in a language model are determined during training based on how commonly words are used together or in similar contexts.</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Vectors represent lines in multidimensional space, describing </a:t>
            </a:r>
            <a:r>
              <a:rPr lang="en-US" altLang="zh-CN" sz="900" b="0" i="1" kern="1200" dirty="0">
                <a:solidFill>
                  <a:schemeClr val="tx1"/>
                </a:solidFill>
                <a:effectLst/>
                <a:latin typeface="Segoe UI" panose="020B0502040204020203" pitchFamily="34" charset="0"/>
                <a:ea typeface="+mn-ea"/>
                <a:cs typeface="+mn-cs"/>
              </a:rPr>
              <a:t>direction</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distance</a:t>
            </a:r>
            <a:r>
              <a:rPr lang="en-US" altLang="zh-CN" sz="900" b="0" i="0" kern="1200" dirty="0">
                <a:solidFill>
                  <a:schemeClr val="tx1"/>
                </a:solidFill>
                <a:effectLst/>
                <a:latin typeface="Segoe UI" panose="020B0502040204020203" pitchFamily="34" charset="0"/>
                <a:ea typeface="+mn-ea"/>
                <a:cs typeface="+mn-cs"/>
              </a:rPr>
              <a:t> along multiple axes (you can impress your mathematician friends by calling these </a:t>
            </a:r>
            <a:r>
              <a:rPr lang="en-US" altLang="zh-CN" sz="900" b="0" i="1" kern="1200" dirty="0">
                <a:solidFill>
                  <a:schemeClr val="tx1"/>
                </a:solidFill>
                <a:effectLst/>
                <a:latin typeface="Segoe UI" panose="020B0502040204020203" pitchFamily="34" charset="0"/>
                <a:ea typeface="+mn-ea"/>
                <a:cs typeface="+mn-cs"/>
              </a:rPr>
              <a:t>amplitude</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magnitude</a:t>
            </a:r>
            <a:r>
              <a:rPr lang="en-US" altLang="zh-CN" sz="900" b="0" i="0" kern="1200" dirty="0">
                <a:solidFill>
                  <a:schemeClr val="tx1"/>
                </a:solidFill>
                <a:effectLst/>
                <a:latin typeface="Segoe UI" panose="020B0502040204020203" pitchFamily="34" charset="0"/>
                <a:ea typeface="+mn-ea"/>
                <a:cs typeface="+mn-cs"/>
              </a:rPr>
              <a:t>). It can be useful to think of the elements in an embedding vector for a token as representing steps along a path in multidimensional space. For example, a vector with three elements represents a path in 3-dimensional space in which the element values indicate the units traveled forward/back, left/right, and up/down. Overall, the vector describes the direction and distance of the path from origin to end.</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a:ea typeface="宋体"/>
                <a:cs typeface="Segoe UI"/>
              </a:rPr>
              <a:t>The elements of the tokens in the embeddings space each represent some semantic attribute of the token, so that semantically similar tokens should result in vectors that have a similar orientation – in other words they point in the same direction. a technique called </a:t>
            </a:r>
            <a:r>
              <a:rPr lang="en-US" altLang="zh-CN" sz="900" b="0" i="1" kern="1200" dirty="0">
                <a:solidFill>
                  <a:schemeClr val="tx1"/>
                </a:solidFill>
                <a:effectLst/>
                <a:latin typeface="Segoe UI"/>
                <a:ea typeface="宋体"/>
                <a:cs typeface="Segoe UI"/>
              </a:rPr>
              <a:t>cosine similarity</a:t>
            </a:r>
            <a:r>
              <a:rPr lang="en-US" altLang="zh-CN" sz="900" b="0" i="0" kern="1200" dirty="0">
                <a:solidFill>
                  <a:schemeClr val="tx1"/>
                </a:solidFill>
                <a:effectLst/>
                <a:latin typeface="Segoe UI"/>
                <a:ea typeface="宋体"/>
                <a:cs typeface="Segoe UI"/>
              </a:rPr>
              <a:t> is used to determine if two vectors have similar directions (regardless of distance), and therefore represent semantically linked words. For example, the embedding vectors for dog” and “puppy” describe a path along an almost identical direction, which is also fairly similar to the direction for “cat”. The embedding vector for “skateboard” however describes journey in a very different direction.</a:t>
            </a:r>
          </a:p>
          <a:p>
            <a:endParaRPr lang="en-US" altLang="zh-CN" sz="900" b="1" i="0" kern="1200" dirty="0">
              <a:solidFill>
                <a:schemeClr val="tx1"/>
              </a:solidFill>
              <a:effectLst/>
              <a:latin typeface="Segoe UI" panose="020B0502040204020203" pitchFamily="34" charset="0"/>
              <a:ea typeface="+mn-ea"/>
              <a:cs typeface="+mn-cs"/>
            </a:endParaRPr>
          </a:p>
          <a:p>
            <a:r>
              <a:rPr lang="en-US" altLang="zh-CN" sz="900" b="1" i="0" kern="1200" dirty="0">
                <a:solidFill>
                  <a:schemeClr val="tx1"/>
                </a:solidFill>
                <a:effectLst/>
                <a:latin typeface="Segoe UI" panose="020B0502040204020203" pitchFamily="34" charset="0"/>
                <a:ea typeface="+mn-ea"/>
                <a:cs typeface="+mn-cs"/>
              </a:rPr>
              <a:t>Note: </a:t>
            </a:r>
            <a:r>
              <a:rPr lang="en-US" altLang="zh-CN" sz="900" b="0" i="0" kern="1200" dirty="0">
                <a:solidFill>
                  <a:schemeClr val="tx1"/>
                </a:solidFill>
                <a:effectLst/>
                <a:latin typeface="Segoe UI" panose="020B0502040204020203" pitchFamily="34" charset="0"/>
                <a:ea typeface="+mn-ea"/>
                <a:cs typeface="+mn-cs"/>
              </a:rPr>
              <a:t>The example shows a simple model in which each embedding has only three dimensions. Real language models have </a:t>
            </a:r>
            <a:r>
              <a:rPr lang="en-US" altLang="zh-CN" sz="900" b="0" i="1" kern="1200" dirty="0">
                <a:solidFill>
                  <a:schemeClr val="tx1"/>
                </a:solidFill>
                <a:effectLst/>
                <a:latin typeface="Segoe UI" panose="020B0502040204020203" pitchFamily="34" charset="0"/>
                <a:ea typeface="+mn-ea"/>
                <a:cs typeface="+mn-cs"/>
              </a:rPr>
              <a:t>many</a:t>
            </a:r>
            <a:r>
              <a:rPr lang="en-US" altLang="zh-CN" sz="900" b="0" i="0" kern="1200" dirty="0">
                <a:solidFill>
                  <a:schemeClr val="tx1"/>
                </a:solidFill>
                <a:effectLst/>
                <a:latin typeface="Segoe UI" panose="020B0502040204020203" pitchFamily="34" charset="0"/>
                <a:ea typeface="+mn-ea"/>
                <a:cs typeface="+mn-cs"/>
              </a:rPr>
              <a:t> more dimensions, which determines the number of </a:t>
            </a:r>
            <a:r>
              <a:rPr lang="en-US" altLang="zh-CN" sz="900" b="0" i="1" kern="1200" dirty="0">
                <a:solidFill>
                  <a:schemeClr val="tx1"/>
                </a:solidFill>
                <a:effectLst/>
                <a:latin typeface="Segoe UI" panose="020B0502040204020203" pitchFamily="34" charset="0"/>
                <a:ea typeface="+mn-ea"/>
                <a:cs typeface="+mn-cs"/>
              </a:rPr>
              <a:t>parameters</a:t>
            </a:r>
            <a:r>
              <a:rPr lang="en-US" altLang="zh-CN" sz="900" b="0" i="0" kern="1200" dirty="0">
                <a:solidFill>
                  <a:schemeClr val="tx1"/>
                </a:solidFill>
                <a:effectLst/>
                <a:latin typeface="Segoe UI" panose="020B0502040204020203" pitchFamily="34" charset="0"/>
                <a:ea typeface="+mn-ea"/>
                <a:cs typeface="+mn-cs"/>
              </a:rPr>
              <a:t> supported by the model.</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The </a:t>
            </a:r>
            <a:r>
              <a:rPr lang="en-US" altLang="zh-CN" sz="900" b="0" i="1" kern="1200" dirty="0">
                <a:solidFill>
                  <a:schemeClr val="tx1"/>
                </a:solidFill>
                <a:effectLst/>
                <a:latin typeface="Segoe UI" panose="020B0502040204020203" pitchFamily="34" charset="0"/>
                <a:ea typeface="+mn-ea"/>
                <a:cs typeface="+mn-cs"/>
              </a:rPr>
              <a:t>encoder</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decoder</a:t>
            </a:r>
            <a:r>
              <a:rPr lang="en-US" altLang="zh-CN" sz="900" b="0" i="0" kern="1200" dirty="0">
                <a:solidFill>
                  <a:schemeClr val="tx1"/>
                </a:solidFill>
                <a:effectLst/>
                <a:latin typeface="Segoe UI" panose="020B0502040204020203" pitchFamily="34" charset="0"/>
                <a:ea typeface="+mn-ea"/>
                <a:cs typeface="+mn-cs"/>
              </a:rPr>
              <a:t> blocks in a transformer model include multiple layers that form the neural network for the model. We don't need to go into the details of all these layers, but it's useful to consider one of the types of layers that is used in both blocks: </a:t>
            </a:r>
            <a:r>
              <a:rPr lang="en-US" altLang="zh-CN" sz="900" b="0" i="1" kern="1200" dirty="0">
                <a:solidFill>
                  <a:schemeClr val="tx1"/>
                </a:solidFill>
                <a:effectLst/>
                <a:latin typeface="Segoe UI" panose="020B0502040204020203" pitchFamily="34" charset="0"/>
                <a:ea typeface="+mn-ea"/>
                <a:cs typeface="+mn-cs"/>
              </a:rPr>
              <a:t>attention</a:t>
            </a:r>
            <a:r>
              <a:rPr lang="en-US" altLang="zh-CN" sz="900" b="0" i="0" kern="1200" dirty="0">
                <a:solidFill>
                  <a:schemeClr val="tx1"/>
                </a:solidFill>
                <a:effectLst/>
                <a:latin typeface="Segoe UI" panose="020B0502040204020203" pitchFamily="34" charset="0"/>
                <a:ea typeface="+mn-ea"/>
                <a:cs typeface="+mn-cs"/>
              </a:rPr>
              <a:t> layers. Attention is a technique used to examine a sequence of text tokens and try to quantify the strength of the relationships between them. In particular, </a:t>
            </a:r>
            <a:r>
              <a:rPr lang="en-US" altLang="zh-CN" sz="900" b="0" i="1" kern="1200" dirty="0">
                <a:solidFill>
                  <a:schemeClr val="tx1"/>
                </a:solidFill>
                <a:effectLst/>
                <a:latin typeface="Segoe UI" panose="020B0502040204020203" pitchFamily="34" charset="0"/>
                <a:ea typeface="+mn-ea"/>
                <a:cs typeface="+mn-cs"/>
              </a:rPr>
              <a:t>self-attention</a:t>
            </a:r>
            <a:r>
              <a:rPr lang="en-US" altLang="zh-CN" sz="900" b="0" i="0" kern="1200" dirty="0">
                <a:solidFill>
                  <a:schemeClr val="tx1"/>
                </a:solidFill>
                <a:effectLst/>
                <a:latin typeface="Segoe UI" panose="020B0502040204020203" pitchFamily="34" charset="0"/>
                <a:ea typeface="+mn-ea"/>
                <a:cs typeface="+mn-cs"/>
              </a:rPr>
              <a:t> involves considering how other tokens around one particular token influence that token's meaning.</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In an encoder block, attention is used to examine each token in context, and determine an appropriate encoding for its vector embedding. The vector values are based on the relationship between the token and other tokens with which it frequently appears or which appear in similar contexts. This contextualized approach means that the same word might have multiple embeddings depending on the context in which it's used - for example "the bark of a tree" means something different to "I heard a dog bark.“</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In a decoder block, attention layers are used to predict the next token in a sequence. For each token generated, the model has an attention layer that takes into account the sequence of tokens up to that point. The model considers which of the tokens are the most influential when considering what the next token should be.</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Remember that the attention layer is working with numeric vector representations of the tokens, not the actual text. In a decoder, the process starts with a sequence of token embeddings representing the text to be completed. During training, the goal is to predict the vector for the final token in the sequence based on the preceding tokens. The attention layer assigns a numeric </a:t>
            </a:r>
            <a:r>
              <a:rPr lang="en-US" altLang="zh-CN" sz="900" b="0" i="1" kern="1200" dirty="0">
                <a:solidFill>
                  <a:schemeClr val="tx1"/>
                </a:solidFill>
                <a:effectLst/>
                <a:latin typeface="Segoe UI" panose="020B0502040204020203" pitchFamily="34" charset="0"/>
                <a:ea typeface="+mn-ea"/>
                <a:cs typeface="+mn-cs"/>
              </a:rPr>
              <a:t>weight</a:t>
            </a:r>
            <a:r>
              <a:rPr lang="en-US" altLang="zh-CN" sz="900" b="0" i="0" kern="1200" dirty="0">
                <a:solidFill>
                  <a:schemeClr val="tx1"/>
                </a:solidFill>
                <a:effectLst/>
                <a:latin typeface="Segoe UI" panose="020B0502040204020203" pitchFamily="34" charset="0"/>
                <a:ea typeface="+mn-ea"/>
                <a:cs typeface="+mn-cs"/>
              </a:rPr>
              <a:t> to each token in the sequence so far. It uses that value to perform a calculation on the weighted vectors that produces an </a:t>
            </a:r>
            <a:r>
              <a:rPr lang="en-US" altLang="zh-CN" sz="900" b="0" i="1" kern="1200" dirty="0">
                <a:solidFill>
                  <a:schemeClr val="tx1"/>
                </a:solidFill>
                <a:effectLst/>
                <a:latin typeface="Segoe UI" panose="020B0502040204020203" pitchFamily="34" charset="0"/>
                <a:ea typeface="+mn-ea"/>
                <a:cs typeface="+mn-cs"/>
              </a:rPr>
              <a:t>attention score</a:t>
            </a:r>
            <a:r>
              <a:rPr lang="en-US" altLang="zh-CN" sz="900" b="0" i="0" kern="1200" dirty="0">
                <a:solidFill>
                  <a:schemeClr val="tx1"/>
                </a:solidFill>
                <a:effectLst/>
                <a:latin typeface="Segoe UI" panose="020B0502040204020203" pitchFamily="34" charset="0"/>
                <a:ea typeface="+mn-ea"/>
                <a:cs typeface="+mn-cs"/>
              </a:rPr>
              <a:t> that can be used to calculate a possible vector for the next token. In practice, a technique called </a:t>
            </a:r>
            <a:r>
              <a:rPr lang="en-US" altLang="zh-CN" sz="900" b="0" i="1" kern="1200" dirty="0">
                <a:solidFill>
                  <a:schemeClr val="tx1"/>
                </a:solidFill>
                <a:effectLst/>
                <a:latin typeface="Segoe UI" panose="020B0502040204020203" pitchFamily="34" charset="0"/>
                <a:ea typeface="+mn-ea"/>
                <a:cs typeface="+mn-cs"/>
              </a:rPr>
              <a:t>multi-head attention</a:t>
            </a:r>
            <a:r>
              <a:rPr lang="en-US" altLang="zh-CN" sz="900" b="0" i="0" kern="1200" dirty="0">
                <a:solidFill>
                  <a:schemeClr val="tx1"/>
                </a:solidFill>
                <a:effectLst/>
                <a:latin typeface="Segoe UI" panose="020B0502040204020203" pitchFamily="34" charset="0"/>
                <a:ea typeface="+mn-ea"/>
                <a:cs typeface="+mn-cs"/>
              </a:rPr>
              <a:t> uses different elements of the embeddings to calculate multiple attention scores. A neural network is then used to evaluate all possible tokens to determine the most probable token with which to continue the sequence. The process continues iteratively for each token in the sequence, with the output sequence so far being used regressively as the input for the next iteration – essentially building the output one token at a time.</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endParaRPr lang="zh-CN" altLang="en-US" sz="900" dirty="0"/>
          </a:p>
          <a:p>
            <a:endParaRPr lang="en-US" altLang="zh-C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kern="1200" dirty="0">
              <a:solidFill>
                <a:schemeClr val="tx1"/>
              </a:solidFill>
              <a:effectLst/>
              <a:latin typeface="Segoe UI" panose="020B0502040204020203" pitchFamily="34" charset="0"/>
              <a:ea typeface="+mn-ea"/>
              <a:cs typeface="+mn-cs"/>
            </a:endParaRPr>
          </a:p>
          <a:p>
            <a:endParaRPr lang="zh-CN" altLang="en-US" dirty="0"/>
          </a:p>
        </p:txBody>
      </p:sp>
      <p:sp>
        <p:nvSpPr>
          <p:cNvPr id="4" name="页眉占位符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页脚占位符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灯片编号占位符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578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B159C-E435-9522-0B3B-CF66403C7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A08CF-A345-B990-CADB-9C9DEF5A785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54165E-A02A-38A9-5089-94D0EEB12FC0}"/>
              </a:ext>
            </a:extLst>
          </p:cNvPr>
          <p:cNvSpPr>
            <a:spLocks noGrp="1"/>
          </p:cNvSpPr>
          <p:nvPr>
            <p:ph type="body" idx="1"/>
          </p:nvPr>
        </p:nvSpPr>
        <p:spPr/>
        <p:txBody>
          <a:bodyPr/>
          <a:lstStyle/>
          <a:p>
            <a:r>
              <a:rPr lang="en-US" i="1" dirty="0"/>
              <a:t>After talking to the slide for a minute or so, show students your Azure ML workspace in the Azure Portal, and then show them Azure ML Studio (ml.azure.com)</a:t>
            </a:r>
          </a:p>
          <a:p>
            <a:endParaRPr lang="en-US" dirty="0"/>
          </a:p>
          <a:p>
            <a:pPr algn="l"/>
            <a:r>
              <a:rPr lang="en-US" b="0" i="0" dirty="0">
                <a:solidFill>
                  <a:srgbClr val="161616"/>
                </a:solidFill>
                <a:effectLst/>
                <a:latin typeface="Segoe UI" panose="020B0502040204020203" pitchFamily="34" charset="0"/>
              </a:rPr>
              <a:t>Microsoft Azure Machine Learning is a cloud service for training, deploying, and managing machine learning models. It's designed to be used by data scientists, software engineers, </a:t>
            </a:r>
            <a:r>
              <a:rPr lang="en-US" b="0" i="0" dirty="0" err="1">
                <a:solidFill>
                  <a:srgbClr val="161616"/>
                </a:solidFill>
                <a:effectLst/>
                <a:latin typeface="Segoe UI" panose="020B0502040204020203" pitchFamily="34" charset="0"/>
              </a:rPr>
              <a:t>devops</a:t>
            </a:r>
            <a:r>
              <a:rPr lang="en-US" b="0" i="0" dirty="0">
                <a:solidFill>
                  <a:srgbClr val="161616"/>
                </a:solidFill>
                <a:effectLst/>
                <a:latin typeface="Segoe UI" panose="020B0502040204020203" pitchFamily="34" charset="0"/>
              </a:rPr>
              <a:t> professionals, and others to manage the end-to-end lifecycle of machine learning projects, including:</a:t>
            </a:r>
          </a:p>
          <a:p>
            <a:pPr algn="l">
              <a:buFont typeface="Arial" panose="020B0604020202020204" pitchFamily="34" charset="0"/>
              <a:buChar char="•"/>
            </a:pPr>
            <a:r>
              <a:rPr lang="en-US" b="0" i="0" dirty="0">
                <a:solidFill>
                  <a:srgbClr val="161616"/>
                </a:solidFill>
                <a:effectLst/>
                <a:latin typeface="Segoe UI" panose="020B0502040204020203" pitchFamily="34" charset="0"/>
              </a:rPr>
              <a:t>Exploring data and preparing it for modeling.</a:t>
            </a:r>
          </a:p>
          <a:p>
            <a:pPr algn="l">
              <a:buFont typeface="Arial" panose="020B0604020202020204" pitchFamily="34" charset="0"/>
              <a:buChar char="•"/>
            </a:pPr>
            <a:r>
              <a:rPr lang="en-US" b="0" i="0" dirty="0">
                <a:solidFill>
                  <a:srgbClr val="161616"/>
                </a:solidFill>
                <a:effectLst/>
                <a:latin typeface="Segoe UI" panose="020B0502040204020203" pitchFamily="34" charset="0"/>
              </a:rPr>
              <a:t>Training and evaluating machine learning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Registering and managing trained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Deploying trained models for use by applications and services.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Reviewing and applying responsible AI principles and practices.</a:t>
            </a:r>
          </a:p>
          <a:p>
            <a:pPr marL="0" indent="0">
              <a:buNone/>
            </a:pPr>
            <a:endParaRPr lang="en-US" i="1" dirty="0"/>
          </a:p>
          <a:p>
            <a:pPr algn="l"/>
            <a:r>
              <a:rPr lang="en-US" b="0" i="0" dirty="0">
                <a:solidFill>
                  <a:srgbClr val="161616"/>
                </a:solidFill>
                <a:effectLst/>
                <a:latin typeface="Segoe UI" panose="020B0502040204020203" pitchFamily="34" charset="0"/>
              </a:rPr>
              <a:t>After you've provisioned an Azure Machine Learning workspace, you can use it in </a:t>
            </a:r>
            <a:r>
              <a:rPr lang="en-US" b="0" i="1" dirty="0">
                <a:solidFill>
                  <a:srgbClr val="161616"/>
                </a:solidFill>
                <a:effectLst/>
                <a:latin typeface="Segoe UI" panose="020B0502040204020203" pitchFamily="34" charset="0"/>
              </a:rPr>
              <a:t>Azure Machine Learning studio</a:t>
            </a:r>
            <a:r>
              <a:rPr lang="en-US" b="0" i="0" dirty="0">
                <a:solidFill>
                  <a:srgbClr val="161616"/>
                </a:solidFill>
                <a:effectLst/>
                <a:latin typeface="Segoe UI" panose="020B0502040204020203" pitchFamily="34" charset="0"/>
              </a:rPr>
              <a:t>; a browser-based portal for managing your machine learning resources and jobs.</a:t>
            </a:r>
          </a:p>
          <a:p>
            <a:pPr algn="l"/>
            <a:r>
              <a:rPr lang="en-US" b="0" i="0" dirty="0">
                <a:solidFill>
                  <a:srgbClr val="161616"/>
                </a:solidFill>
                <a:effectLst/>
                <a:latin typeface="Segoe UI" panose="020B0502040204020203" pitchFamily="34" charset="0"/>
              </a:rPr>
              <a:t>In Azure Machine Learning studio, you can (among other things):</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explore data.</a:t>
            </a:r>
          </a:p>
          <a:p>
            <a:pPr algn="l">
              <a:buFont typeface="Arial" panose="020B0604020202020204" pitchFamily="34" charset="0"/>
              <a:buChar char="•"/>
            </a:pPr>
            <a:r>
              <a:rPr lang="en-US" b="0" i="0" dirty="0">
                <a:solidFill>
                  <a:srgbClr val="161616"/>
                </a:solidFill>
                <a:effectLst/>
                <a:latin typeface="Segoe UI" panose="020B0502040204020203" pitchFamily="34" charset="0"/>
              </a:rPr>
              <a:t>Create and use compute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Run code in notebooks.</a:t>
            </a:r>
          </a:p>
          <a:p>
            <a:pPr algn="l">
              <a:buFont typeface="Arial" panose="020B0604020202020204" pitchFamily="34" charset="0"/>
              <a:buChar char="•"/>
            </a:pPr>
            <a:r>
              <a:rPr lang="en-US" b="0" i="0" dirty="0">
                <a:solidFill>
                  <a:srgbClr val="161616"/>
                </a:solidFill>
                <a:effectLst/>
                <a:latin typeface="Segoe UI" panose="020B0502040204020203" pitchFamily="34" charset="0"/>
              </a:rPr>
              <a:t>Use automated machine learning to train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View details of trained models, including evaluation metrics, responsible AI information, and training parameters.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 trained models for on-request and batch inferencing.</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manage models from a comprehensive model catalog.</a:t>
            </a:r>
          </a:p>
          <a:p>
            <a:pPr marL="0" indent="0">
              <a:buNone/>
            </a:pPr>
            <a:endParaRPr lang="en-US" dirty="0"/>
          </a:p>
          <a:p>
            <a:endParaRPr lang="en-US" dirty="0"/>
          </a:p>
        </p:txBody>
      </p:sp>
      <p:sp>
        <p:nvSpPr>
          <p:cNvPr id="4" name="Header Placeholder 3">
            <a:extLst>
              <a:ext uri="{FF2B5EF4-FFF2-40B4-BE49-F238E27FC236}">
                <a16:creationId xmlns:a16="http://schemas.microsoft.com/office/drawing/2014/main" id="{FF7E3191-C5B8-24F4-31F3-7869E65B52C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7FC26AD-A897-1F8F-40A7-6D270CE8A25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10E4A-4D10-0CC3-E7F9-5C720C2401F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4A8CCA-C581-4B3F-82EE-93038335BC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6045AD5-C4F8-ABA6-A1E9-37B9A49692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68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595A-35A7-D5CB-C08E-08DAC792E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2488C-8B33-1E83-DBAA-5C8727F78C5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474C0-6271-EF2C-FF85-08C665185DEC}"/>
              </a:ext>
            </a:extLst>
          </p:cNvPr>
          <p:cNvSpPr>
            <a:spLocks noGrp="1"/>
          </p:cNvSpPr>
          <p:nvPr>
            <p:ph type="body" idx="1"/>
          </p:nvPr>
        </p:nvSpPr>
        <p:spPr/>
        <p:txBody>
          <a:bodyPr/>
          <a:lstStyle/>
          <a:p>
            <a:pPr marL="0" indent="0">
              <a:buNone/>
            </a:pPr>
            <a:endParaRPr lang="en-US" dirty="0"/>
          </a:p>
          <a:p>
            <a:endParaRPr lang="en-US" dirty="0"/>
          </a:p>
        </p:txBody>
      </p:sp>
      <p:sp>
        <p:nvSpPr>
          <p:cNvPr id="4" name="Header Placeholder 3">
            <a:extLst>
              <a:ext uri="{FF2B5EF4-FFF2-40B4-BE49-F238E27FC236}">
                <a16:creationId xmlns:a16="http://schemas.microsoft.com/office/drawing/2014/main" id="{BEAEFF93-B87E-A975-5FD3-9A3CBB4DC75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E65757-EF94-A421-88C7-1BD3C241F3B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DFAF592-1E74-C54E-AF86-E18720E48C1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4A8CCA-C581-4B3F-82EE-93038335BC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8775BC8-E8D3-9A4C-6D68-2DA6FBD9BBD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074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C741-E004-3ECA-BC59-3EB98440C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C97F7-9002-F622-64FE-9530ACA4B53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216FE4F-B6E2-2E68-89E2-8E21C3886E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EC72C2-D1C8-60CC-7AFA-F947034CFB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E33F95-357A-4563-B470-A20BFC4F2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4929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48E9-F7EB-D38B-4EE5-B973F45C4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D51E5-FAC3-8F93-6199-75B3CD42DD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F9DDF97-C37A-1C30-FCA3-F5B925F9F7F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151E27B-B7AA-51AF-0398-5C1C512FE8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B7117D-2BD9-404C-A480-3ADF98323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411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58197-5BC2-8F44-22FA-DDDEA28D1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1B808-F580-FEE9-75DD-6CE57928024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3E25D4E-0389-C501-5413-ED7B6F72AF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1AAF4B7-ED1E-36F1-8E48-84BD468F08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389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3896-4F28-1F05-FC8F-B769F42F7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C4EEC-FE7D-1EF4-26F9-9CA47F15A6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573754-9125-23D5-D522-7C9B1877E1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D3D26DE-2887-8F05-DB9D-86200323A0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620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503B-4ACA-2179-F1ED-F50169D5D4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35D78-1550-2B02-B12F-61928FB4EBB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F7AE93B-5061-6CAD-EB07-6039BB4121F1}"/>
              </a:ext>
            </a:extLst>
          </p:cNvPr>
          <p:cNvSpPr>
            <a:spLocks noGrp="1"/>
          </p:cNvSpPr>
          <p:nvPr>
            <p:ph type="body" idx="1"/>
          </p:nvPr>
        </p:nvSpPr>
        <p:spPr/>
        <p:txBody>
          <a:bodyPr/>
          <a:lstStyle/>
          <a:p>
            <a:r>
              <a:rPr lang="en-US" dirty="0"/>
              <a:t>- Azure AI services can be used by provisioning (creating) a single general Azure AI services resource. </a:t>
            </a:r>
          </a:p>
          <a:p>
            <a:r>
              <a:rPr lang="en-US" dirty="0"/>
              <a:t>- To track billing for specific services, you can instead provision a standalone resource for each service </a:t>
            </a:r>
          </a:p>
          <a:p>
            <a:endParaRPr lang="en-US" dirty="0"/>
          </a:p>
          <a:p>
            <a:r>
              <a:rPr lang="en-US" dirty="0"/>
              <a:t>The Azure AI services we cover in this course are: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Azure Machine Learning and how machine learning forms the foundation of AI’s predictive capabilities.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Azure AI Foundry, and Azure OpenAI in Foundry Models</a:t>
            </a:r>
          </a:p>
          <a:p>
            <a:r>
              <a:rPr lang="en-US" dirty="0"/>
              <a:t>- Azure AI Language, including the information extraction, text summarization and classification, question answering, and conversational language understanding </a:t>
            </a:r>
          </a:p>
          <a:p>
            <a:r>
              <a:rPr lang="en-US" dirty="0"/>
              <a:t>- Azure AI Speech, including text to speech and speech to text</a:t>
            </a:r>
          </a:p>
          <a:p>
            <a:r>
              <a:rPr lang="en-US" dirty="0"/>
              <a:t>- Azure AI Vision, including the features Image Analysis and Face, and Optical Character Recognition </a:t>
            </a:r>
          </a:p>
          <a:p>
            <a:r>
              <a:rPr lang="en-US" dirty="0"/>
              <a:t>- Azure AI Content Understanding</a:t>
            </a:r>
          </a:p>
          <a:p>
            <a:r>
              <a:rPr lang="en-US" dirty="0"/>
              <a:t>- Azure AI Search </a:t>
            </a:r>
          </a:p>
          <a:p>
            <a:endParaRPr lang="en-US" dirty="0"/>
          </a:p>
        </p:txBody>
      </p:sp>
      <p:sp>
        <p:nvSpPr>
          <p:cNvPr id="4" name="Slide Number Placeholder 3">
            <a:extLst>
              <a:ext uri="{FF2B5EF4-FFF2-40B4-BE49-F238E27FC236}">
                <a16:creationId xmlns:a16="http://schemas.microsoft.com/office/drawing/2014/main" id="{888EFF73-6749-21FF-A696-30D35D29E62A}"/>
              </a:ext>
            </a:extLst>
          </p:cNvPr>
          <p:cNvSpPr>
            <a:spLocks noGrp="1"/>
          </p:cNvSpPr>
          <p:nvPr>
            <p:ph type="sldNum" sz="quarter" idx="5"/>
          </p:nvPr>
        </p:nvSpPr>
        <p:spPr/>
        <p:txBody>
          <a:bodyPr/>
          <a:lstStyle/>
          <a:p>
            <a:fld id="{CAA98A92-71A7-4028-B258-5DE0B8E82D66}" type="slidenum">
              <a:rPr lang="en-US" smtClean="0"/>
              <a:t>23</a:t>
            </a:fld>
            <a:endParaRPr lang="en-US"/>
          </a:p>
        </p:txBody>
      </p:sp>
    </p:spTree>
    <p:extLst>
      <p:ext uri="{BB962C8B-B14F-4D97-AF65-F5344CB8AC3E}">
        <p14:creationId xmlns:p14="http://schemas.microsoft.com/office/powerpoint/2010/main" val="4199166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8B5C1-C85C-8E17-147B-CE9C855B7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A5866-78F8-D036-8A9C-4267A547A2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F4604E0-8F2B-CCEA-C9F4-EAC00C3F615A}"/>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service provides pretrained and customizable deep learning models to analyze text. These models use tokens and embeddings to turn words into numerical representations. Deep learning models perform calculations on these numerical representations to provide responses returned in natural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Text Analysis encompasses many capabilities, including: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predominant language of the 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sentiment of the text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key phrases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entities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The slide shows examples using the sentence “I had a wonderful vacation in France”.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capabilities can be tested in Language Studio (https://language.cognitive.azure.com). </a:t>
            </a:r>
            <a:endParaRPr lang="en-US" i="1" dirty="0"/>
          </a:p>
          <a:p>
            <a:endParaRPr lang="en-US" dirty="0"/>
          </a:p>
        </p:txBody>
      </p:sp>
      <p:sp>
        <p:nvSpPr>
          <p:cNvPr id="4" name="Slide Number Placeholder 3">
            <a:extLst>
              <a:ext uri="{FF2B5EF4-FFF2-40B4-BE49-F238E27FC236}">
                <a16:creationId xmlns:a16="http://schemas.microsoft.com/office/drawing/2014/main" id="{B280C021-DAF6-B50B-96CA-D7ECEA5D404F}"/>
              </a:ext>
            </a:extLst>
          </p:cNvPr>
          <p:cNvSpPr>
            <a:spLocks noGrp="1"/>
          </p:cNvSpPr>
          <p:nvPr>
            <p:ph type="sldNum" sz="quarter" idx="5"/>
          </p:nvPr>
        </p:nvSpPr>
        <p:spPr/>
        <p:txBody>
          <a:bodyPr/>
          <a:lstStyle/>
          <a:p>
            <a:fld id="{CAA98A92-71A7-4028-B258-5DE0B8E82D66}" type="slidenum">
              <a:rPr lang="en-US" smtClean="0"/>
              <a:t>24</a:t>
            </a:fld>
            <a:endParaRPr lang="en-US"/>
          </a:p>
        </p:txBody>
      </p:sp>
    </p:spTree>
    <p:extLst>
      <p:ext uri="{BB962C8B-B14F-4D97-AF65-F5344CB8AC3E}">
        <p14:creationId xmlns:p14="http://schemas.microsoft.com/office/powerpoint/2010/main" val="3117889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33D9-4C90-671F-149E-3126AAD06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C3550-1C1D-0B59-DFAB-C8843262E3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F72A95-818C-3D17-D3A7-CA01D68C5694}"/>
              </a:ext>
            </a:extLst>
          </p:cNvPr>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Microsoft provides Azure AI services that support translation. Specifically, you can use the following services:</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Azure AI Translator</a:t>
            </a:r>
            <a:r>
              <a:rPr lang="en-US" b="0" i="0" dirty="0">
                <a:solidFill>
                  <a:srgbClr val="161616"/>
                </a:solidFill>
                <a:effectLst/>
                <a:latin typeface="Segoe UI" panose="020B0502040204020203" pitchFamily="34" charset="0"/>
              </a:rPr>
              <a:t> service, which supports text-to-text translation.</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service, which enables speech to text and speech-to-speech translation.</a:t>
            </a:r>
          </a:p>
          <a:p>
            <a:endParaRPr lang="en-US" b="1" i="0" dirty="0">
              <a:solidFill>
                <a:srgbClr val="161616"/>
              </a:solidFill>
              <a:effectLst/>
              <a:latin typeface="Segoe UI" panose="020B0502040204020203" pitchFamily="34" charset="0"/>
            </a:endParaRPr>
          </a:p>
          <a:p>
            <a:r>
              <a:rPr lang="en-US" b="1" i="0" dirty="0">
                <a:solidFill>
                  <a:srgbClr val="161616"/>
                </a:solidFill>
                <a:effectLst/>
                <a:latin typeface="Segoe UI" panose="020B0502040204020203" pitchFamily="34" charset="0"/>
              </a:rPr>
              <a:t>Azure AI Translator</a:t>
            </a:r>
            <a:r>
              <a:rPr lang="en-US" b="0" i="0" dirty="0">
                <a:solidFill>
                  <a:srgbClr val="161616"/>
                </a:solidFill>
                <a:effectLst/>
                <a:latin typeface="Segoe UI" panose="020B0502040204020203" pitchFamily="34" charset="0"/>
              </a:rPr>
              <a:t> is easy to integrate in your applications, websites, tools, and solutions. The service uses a Neural Machine Translation (NMT) model for translation, which analyzes the semantic context of the text and renders a more accurate and complete translation as a result.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You can use </a:t>
            </a:r>
            <a:r>
              <a:rPr lang="en-US" b="1"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to translate spoken audio from a streaming source, such as a microphone or audio file, and return the translation as text or an audio stream. This enables scenarios such as real-time closed captioning for a speech or simultaneous two-way translation of a spoken conversation.</a:t>
            </a:r>
            <a:endParaRPr lang="en-US" dirty="0"/>
          </a:p>
        </p:txBody>
      </p:sp>
      <p:sp>
        <p:nvSpPr>
          <p:cNvPr id="4" name="Header Placeholder 3">
            <a:extLst>
              <a:ext uri="{FF2B5EF4-FFF2-40B4-BE49-F238E27FC236}">
                <a16:creationId xmlns:a16="http://schemas.microsoft.com/office/drawing/2014/main" id="{7AFF990B-FC8F-C04F-0886-CC0B2A31F3C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9B250CF-8634-76FF-8009-0E954B594D7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AC88FBF-383C-A360-EDBA-A745AAD6E89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659203-AFC3-4EB2-A0EF-01D02B7C69F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1C42DA7-9949-1B86-5D80-58E5356BA2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346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https://learn.microsoft.com/training/modules/recognize-synthesize-speech/</a:t>
            </a:r>
          </a:p>
          <a:p>
            <a:pPr marL="0" indent="0">
              <a:buFont typeface="+mj-lt"/>
              <a:buNone/>
            </a:pPr>
            <a:endParaRPr lang="en-US" dirty="0"/>
          </a:p>
          <a:p>
            <a:pPr marL="0" indent="0">
              <a:buFont typeface="+mj-lt"/>
              <a:buNone/>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p>
          <a:p>
            <a:pPr marL="0" indent="0">
              <a:buFont typeface="+mj-lt"/>
              <a:buNone/>
            </a:pPr>
            <a:endParaRPr lang="en-US" i="1" dirty="0"/>
          </a:p>
          <a:p>
            <a:pPr marL="0" indent="0">
              <a:buFont typeface="+mj-lt"/>
              <a:buNone/>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659203-AFC3-4EB2-A0EF-01D02B7C69F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237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You can use the Language service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Use the next slide to cover conversational language understanding.</a:t>
            </a:r>
          </a:p>
          <a:p>
            <a:endParaRPr lang="en-US" i="0" dirty="0"/>
          </a:p>
          <a:p>
            <a:r>
              <a:rPr lang="en-US" dirty="0"/>
              <a:t>The Language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i="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0AD2842-1F85-4AA0-8FF4-8BE9DE96897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7391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US"/>
          </a:p>
        </p:txBody>
      </p:sp>
      <p:sp>
        <p:nvSpPr>
          <p:cNvPr id="3" name="Notes Placeholder 2"/>
          <p:cNvSpPr>
            <a:spLocks noGrp="1"/>
          </p:cNvSpPr>
          <p:nvPr>
            <p:ph type="body" sz="quarter" idx="3"/>
          </p:nvPr>
        </p:nvSpPr>
        <p:spPr/>
        <p:txBody>
          <a:bodyPr/>
          <a:lstStyle/>
          <a:p>
            <a:r>
              <a:rPr lang="en-US" dirty="0"/>
              <a:t>Covered in more detail over next three slides.</a:t>
            </a:r>
            <a:endParaRPr dirty="0"/>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0788-3059-B751-24B6-9DF8E1782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050A3-EF7B-1C64-8EFF-C0CE095DC08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3E5EDE-19DE-9393-7C1F-DCBA0F48B478}"/>
              </a:ext>
            </a:extLst>
          </p:cNvPr>
          <p:cNvSpPr>
            <a:spLocks noGrp="1"/>
          </p:cNvSpPr>
          <p:nvPr>
            <p:ph type="body" idx="1"/>
          </p:nvPr>
        </p:nvSpPr>
        <p:spPr/>
        <p:txBody>
          <a:bodyPr/>
          <a:lstStyle/>
          <a:p>
            <a:r>
              <a:rPr lang="en-US" dirty="0"/>
              <a:t>We’ll cover some of the key capabilities of these computer vision related services in the rest of this module.</a:t>
            </a:r>
          </a:p>
          <a:p>
            <a:r>
              <a:rPr lang="en-US" dirty="0"/>
              <a:t>For more details of the capabilities of these AI services, see the documentation at:</a:t>
            </a:r>
          </a:p>
          <a:p>
            <a:endParaRPr lang="en-US" dirty="0"/>
          </a:p>
          <a:p>
            <a:r>
              <a:rPr lang="it-IT" dirty="0">
                <a:hlinkClick r:id="rId3"/>
              </a:rPr>
              <a:t>Azure AI Vision documentation - Quickstarts, Tutorials, API Reference - Azure AI services</a:t>
            </a:r>
            <a:endParaRPr lang="en-US" dirty="0"/>
          </a:p>
          <a:p>
            <a:r>
              <a:rPr lang="en-US" dirty="0">
                <a:hlinkClick r:id="rId4"/>
              </a:rPr>
              <a:t>What is Image Analysis? - Azure AI services | Microsoft Learn</a:t>
            </a:r>
            <a:endParaRPr lang="en-US" dirty="0"/>
          </a:p>
          <a:p>
            <a:r>
              <a:rPr lang="en-US" dirty="0">
                <a:hlinkClick r:id="rId5"/>
              </a:rPr>
              <a:t>What is the Azure AI Face service? - Azure AI services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6"/>
              </a:rPr>
              <a:t>Optical Character Recognition (OCR)</a:t>
            </a:r>
            <a:endParaRPr lang="en-US" dirty="0"/>
          </a:p>
        </p:txBody>
      </p:sp>
      <p:sp>
        <p:nvSpPr>
          <p:cNvPr id="4" name="Slide Number Placeholder 3">
            <a:extLst>
              <a:ext uri="{FF2B5EF4-FFF2-40B4-BE49-F238E27FC236}">
                <a16:creationId xmlns:a16="http://schemas.microsoft.com/office/drawing/2014/main" id="{E11C3D4C-AD73-66A0-783E-4BC14B6174B3}"/>
              </a:ext>
            </a:extLst>
          </p:cNvPr>
          <p:cNvSpPr>
            <a:spLocks noGrp="1"/>
          </p:cNvSpPr>
          <p:nvPr>
            <p:ph type="sldNum" sz="quarter" idx="5"/>
          </p:nvPr>
        </p:nvSpPr>
        <p:spPr/>
        <p:txBody>
          <a:bodyPr/>
          <a:lstStyle/>
          <a:p>
            <a:fld id="{CAA98A92-71A7-4028-B258-5DE0B8E82D66}" type="slidenum">
              <a:rPr lang="en-US" smtClean="0"/>
              <a:t>29</a:t>
            </a:fld>
            <a:endParaRPr lang="en-US"/>
          </a:p>
        </p:txBody>
      </p:sp>
    </p:spTree>
    <p:extLst>
      <p:ext uri="{BB962C8B-B14F-4D97-AF65-F5344CB8AC3E}">
        <p14:creationId xmlns:p14="http://schemas.microsoft.com/office/powerpoint/2010/main" val="354098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7711-E6A9-041C-0D12-7B1F42D8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DD36A-C23F-1E54-E4C1-59EA85CE174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252C02-B396-84EE-E543-7EDB3EB45A83}"/>
              </a:ext>
            </a:extLst>
          </p:cNvPr>
          <p:cNvSpPr>
            <a:spLocks noGrp="1"/>
          </p:cNvSpPr>
          <p:nvPr>
            <p:ph type="body" idx="1"/>
          </p:nvPr>
        </p:nvSpPr>
        <p:spPr/>
        <p:txBody>
          <a:bodyPr/>
          <a:lstStyle/>
          <a:p>
            <a:r>
              <a:rPr lang="en-GB" b="0" i="0" dirty="0">
                <a:solidFill>
                  <a:srgbClr val="000000"/>
                </a:solidFill>
                <a:effectLst/>
                <a:latin typeface="Segoe UI" panose="020B0502040204020203" pitchFamily="34" charset="0"/>
              </a:rPr>
              <a:t>Document Intelligence automatically reads, </a:t>
            </a:r>
            <a:r>
              <a:rPr lang="en-GB" b="1" i="0" dirty="0">
                <a:solidFill>
                  <a:srgbClr val="000000"/>
                </a:solidFill>
                <a:effectLst/>
                <a:latin typeface="Segoe UI" panose="020B0502040204020203" pitchFamily="34" charset="0"/>
              </a:rPr>
              <a:t>understands</a:t>
            </a:r>
            <a:r>
              <a:rPr lang="en-GB" b="0" i="0" dirty="0">
                <a:solidFill>
                  <a:srgbClr val="000000"/>
                </a:solidFill>
                <a:effectLst/>
                <a:latin typeface="Segoe UI" panose="020B0502040204020203" pitchFamily="34" charset="0"/>
              </a:rPr>
              <a:t>, and analyses business documents</a:t>
            </a:r>
            <a:endParaRPr lang="en-GB" dirty="0"/>
          </a:p>
          <a:p>
            <a:endParaRPr lang="en-GB" dirty="0"/>
          </a:p>
          <a:p>
            <a:r>
              <a:rPr lang="en-GB" dirty="0"/>
              <a:t>Explain that Document Intelligence is made up of three related services: </a:t>
            </a:r>
          </a:p>
          <a:p>
            <a:r>
              <a:rPr lang="en-GB" dirty="0"/>
              <a:t>- Document analysis</a:t>
            </a:r>
          </a:p>
          <a:p>
            <a:r>
              <a:rPr lang="en-GB" dirty="0"/>
              <a:t>- Prebuilt models – machine learning models trained for specific types of forms, such as receipts (including hotel receipts, gas receipts, etc), invoices, ID.</a:t>
            </a:r>
          </a:p>
          <a:p>
            <a:r>
              <a:rPr lang="en-GB" dirty="0"/>
              <a:t>	- Text and field names are identified</a:t>
            </a:r>
          </a:p>
          <a:p>
            <a:r>
              <a:rPr lang="en-GB" dirty="0"/>
              <a:t>	- Available as JSON for input into a database</a:t>
            </a:r>
          </a:p>
          <a:p>
            <a:r>
              <a:rPr lang="en-GB" dirty="0"/>
              <a:t>- Custom models</a:t>
            </a:r>
          </a:p>
          <a:p>
            <a:r>
              <a:rPr lang="en-GB" dirty="0"/>
              <a:t>	- Train with as few as five sample forms</a:t>
            </a:r>
          </a:p>
          <a:p>
            <a:r>
              <a:rPr lang="en-GB" dirty="0"/>
              <a:t>	- Requires an Azure storage account</a:t>
            </a:r>
          </a:p>
          <a:p>
            <a:r>
              <a:rPr lang="en-GB" dirty="0"/>
              <a:t>	- Can customize the machine learning models for forms common in your organization</a:t>
            </a:r>
          </a:p>
        </p:txBody>
      </p:sp>
      <p:sp>
        <p:nvSpPr>
          <p:cNvPr id="4" name="Header Placeholder 3">
            <a:extLst>
              <a:ext uri="{FF2B5EF4-FFF2-40B4-BE49-F238E27FC236}">
                <a16:creationId xmlns:a16="http://schemas.microsoft.com/office/drawing/2014/main" id="{D6F344A6-A7D6-45F1-B4F0-08CCDAFC2C8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2C4621-E19F-0078-A93F-48BDE7BBC84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4920CF57-C5F3-EB58-97AE-DB893E61E80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694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4</a:t>
            </a:fld>
            <a:endParaRPr lang="en-US"/>
          </a:p>
        </p:txBody>
      </p:sp>
    </p:spTree>
    <p:extLst>
      <p:ext uri="{BB962C8B-B14F-4D97-AF65-F5344CB8AC3E}">
        <p14:creationId xmlns:p14="http://schemas.microsoft.com/office/powerpoint/2010/main" val="2936825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AI Content Understanding uses state-of-the-art AI models to analyze content in multiple formats, including:</a:t>
            </a:r>
          </a:p>
          <a:p>
            <a:r>
              <a:rPr lang="en-US" sz="882" b="0" i="0" kern="1200" dirty="0">
                <a:solidFill>
                  <a:schemeClr val="tx1"/>
                </a:solidFill>
                <a:effectLst/>
                <a:latin typeface="Segoe UI Light" pitchFamily="34" charset="0"/>
                <a:ea typeface="+mn-ea"/>
                <a:cs typeface="+mn-cs"/>
              </a:rPr>
              <a:t>Text-based forms and documents</a:t>
            </a:r>
          </a:p>
          <a:p>
            <a:r>
              <a:rPr lang="en-US" sz="882" b="0" i="0" kern="1200" dirty="0">
                <a:solidFill>
                  <a:schemeClr val="tx1"/>
                </a:solidFill>
                <a:effectLst/>
                <a:latin typeface="Segoe UI Light" pitchFamily="34" charset="0"/>
                <a:ea typeface="+mn-ea"/>
                <a:cs typeface="+mn-cs"/>
              </a:rPr>
              <a:t>Audio</a:t>
            </a:r>
          </a:p>
          <a:p>
            <a:r>
              <a:rPr lang="en-US" sz="882" b="0" i="0" kern="1200" dirty="0">
                <a:solidFill>
                  <a:schemeClr val="tx1"/>
                </a:solidFill>
                <a:effectLst/>
                <a:latin typeface="Segoe UI Light" pitchFamily="34" charset="0"/>
                <a:ea typeface="+mn-ea"/>
                <a:cs typeface="+mn-cs"/>
              </a:rPr>
              <a:t>Images</a:t>
            </a:r>
          </a:p>
          <a:p>
            <a:r>
              <a:rPr lang="en-US" sz="882" b="0" i="0" kern="1200" dirty="0">
                <a:solidFill>
                  <a:schemeClr val="tx1"/>
                </a:solidFill>
                <a:effectLst/>
                <a:latin typeface="Segoe UI Light" pitchFamily="34" charset="0"/>
                <a:ea typeface="+mn-ea"/>
                <a:cs typeface="+mn-cs"/>
              </a:rPr>
              <a:t>Video</a:t>
            </a:r>
          </a:p>
          <a:p>
            <a:endParaRPr lang="en-GB" dirty="0"/>
          </a:p>
          <a:p>
            <a:r>
              <a:rPr lang="en-US" sz="882" b="0" i="0" kern="1200" dirty="0">
                <a:solidFill>
                  <a:schemeClr val="tx1"/>
                </a:solidFill>
                <a:effectLst/>
                <a:latin typeface="Segoe UI Light" pitchFamily="34" charset="0"/>
                <a:ea typeface="+mn-ea"/>
                <a:cs typeface="+mn-cs"/>
              </a:rPr>
              <a:t>Azure AI Content Understanding's document analysis capabilities go beyond simple OCR-based text extraction to include schema-based extraction of fields and their values. In addition to text-based documents, Azure AI Content Understanding is capable of analyzing audio files to provide transcriptions, summaries, and other key insights. Azure AI Content Understanding supports analysis of images and video to extract information based on a custom schema. For example, you could analyze images of a video conference to extract details of attendance, location, and other information.</a:t>
            </a: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81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06CD0-2BEA-280E-804B-482BDA9F9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F62F6-5BE7-1557-7144-E558EE17186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CD3134-EC58-DC16-A62D-220CC8517D3B}"/>
              </a:ext>
            </a:extLst>
          </p:cNvPr>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In this module you'll explore the way in which large language models (LLMs) enable AI applications and services to generate original content based on natural language input. You’ll also learn about </a:t>
            </a:r>
            <a:r>
              <a:rPr lang="en-US" dirty="0"/>
              <a:t>generative AI chat-based assistants and agents that are integrated into applications to help users find information and perform business tasks efficiently.</a:t>
            </a:r>
          </a:p>
          <a:p>
            <a:endParaRPr lang="en-US" altLang="zh-CN" sz="882" b="0" i="0" kern="1200" dirty="0">
              <a:solidFill>
                <a:schemeClr val="tx1"/>
              </a:solidFill>
              <a:effectLst/>
              <a:latin typeface="Segoe UI" panose="020B0502040204020203" pitchFamily="34" charset="0"/>
              <a:ea typeface="+mn-ea"/>
              <a:cs typeface="+mn-cs"/>
            </a:endParaRPr>
          </a:p>
          <a:p>
            <a:endParaRPr lang="en-US" altLang="zh-CN"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https://learn.microsoft.com/training/modules/fundamentals-generative-ai/</a:t>
            </a:r>
          </a:p>
          <a:p>
            <a:endParaRPr lang="en-US" altLang="zh-CN" sz="882" b="0" i="0"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5B29B0D8-BA28-72DE-A03E-0D0D90B9C99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F7A2A68-20FD-4300-246B-A1E3B95A7F8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82D21C5C-C89C-8939-AC17-CC97EA43AA7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138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AE7D7-DD5C-1E99-2C10-E61502BE4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1E806-CC1E-2B52-63BE-E8261BD38C6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2A2BFB-6543-4D63-7B35-7349D61F2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generative AI for trainers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Azure OpenAI in Foundry Models | Microsoft Azure</a:t>
            </a:r>
            <a:endParaRPr lang="en-US" dirty="0"/>
          </a:p>
        </p:txBody>
      </p:sp>
      <p:sp>
        <p:nvSpPr>
          <p:cNvPr id="4" name="Slide Number Placeholder 3">
            <a:extLst>
              <a:ext uri="{FF2B5EF4-FFF2-40B4-BE49-F238E27FC236}">
                <a16:creationId xmlns:a16="http://schemas.microsoft.com/office/drawing/2014/main" id="{9ABF7116-AC14-AD45-DD14-7B4A1721E5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5705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56A89-667B-4934-7BA2-C5C554B0FE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3CFC3C-D876-2306-8C7D-B9C858D4E400}"/>
              </a:ext>
            </a:extLst>
          </p:cNvPr>
          <p:cNvSpPr>
            <a:spLocks noGrp="1" noRot="1" noChangeAspect="1"/>
          </p:cNvSpPr>
          <p:nvPr>
            <p:ph type="sldImg"/>
          </p:nvPr>
        </p:nvSpPr>
        <p:spPr/>
        <p:txBody>
          <a:bodyPr/>
          <a:lstStyle/>
          <a:p>
            <a:endParaRPr lang="en-US"/>
          </a:p>
        </p:txBody>
      </p:sp>
      <p:sp>
        <p:nvSpPr>
          <p:cNvPr id="3" name="备注占位符 2">
            <a:extLst>
              <a:ext uri="{FF2B5EF4-FFF2-40B4-BE49-F238E27FC236}">
                <a16:creationId xmlns:a16="http://schemas.microsoft.com/office/drawing/2014/main" id="{C803D31D-B488-F529-A9C8-A1A48B20DC15}"/>
              </a:ext>
            </a:extLst>
          </p:cNvPr>
          <p:cNvSpPr>
            <a:spLocks noGrp="1"/>
          </p:cNvSpPr>
          <p:nvPr>
            <p:ph type="body" idx="1"/>
          </p:nvPr>
        </p:nvSpPr>
        <p:spPr/>
        <p:txBody>
          <a:bodyPr/>
          <a:lstStyle/>
          <a:p>
            <a:pPr>
              <a:spcBef>
                <a:spcPts val="1200"/>
              </a:spcBef>
            </a:pPr>
            <a:r>
              <a:rPr lang="en-US" altLang="zh-CN" sz="900" i="1" dirty="0"/>
              <a:t>AI</a:t>
            </a:r>
            <a:r>
              <a:rPr lang="en-US" altLang="zh-CN" sz="900" b="1" dirty="0"/>
              <a:t> </a:t>
            </a:r>
            <a:r>
              <a:rPr lang="en-US" altLang="zh-CN" sz="900" dirty="0"/>
              <a:t>imitates human behavior by using machine learning to interact with the environment and execute tasks without explicit directions on what to output. </a:t>
            </a:r>
            <a:r>
              <a:rPr lang="en-US" altLang="zh-CN" sz="900" i="1" dirty="0"/>
              <a:t>Generative</a:t>
            </a:r>
            <a:r>
              <a:rPr lang="en-US" altLang="zh-CN" sz="900" dirty="0"/>
              <a:t> </a:t>
            </a:r>
            <a:r>
              <a:rPr lang="en-US" altLang="zh-CN" sz="900" i="1" dirty="0"/>
              <a:t>AI </a:t>
            </a:r>
            <a:r>
              <a:rPr lang="en-US" altLang="zh-CN" sz="900" i="0" dirty="0"/>
              <a:t>is a subset of AI in which an AI model </a:t>
            </a:r>
            <a:r>
              <a:rPr lang="en-US" altLang="zh-CN" sz="900" dirty="0"/>
              <a:t>creates original content in response to a natural language </a:t>
            </a:r>
            <a:r>
              <a:rPr lang="en-US" altLang="zh-CN" sz="900" i="1" dirty="0"/>
              <a:t>prompt</a:t>
            </a:r>
            <a:r>
              <a:rPr lang="en-US" altLang="zh-CN" sz="900" dirty="0"/>
              <a:t>. Generative AI applications take in natural language input, and return appropriate responses in a variety of formats:</a:t>
            </a:r>
            <a:endParaRPr lang="zh-CN" altLang="en-US" sz="800" dirty="0"/>
          </a:p>
          <a:p>
            <a:endParaRPr lang="en-US" altLang="zh-CN" sz="880" dirty="0"/>
          </a:p>
          <a:p>
            <a:r>
              <a:rPr lang="en-US" altLang="zh-CN" sz="880" b="1" dirty="0"/>
              <a:t>Natural language generation</a:t>
            </a:r>
          </a:p>
          <a:p>
            <a:r>
              <a:rPr lang="en-US" altLang="zh-CN" sz="880" dirty="0"/>
              <a:t>To generate a natural language response, you might submit a prompt such as "</a:t>
            </a:r>
            <a:r>
              <a:rPr lang="en-US" altLang="zh-CN" sz="880" i="1" dirty="0"/>
              <a:t>Give me three ideas for a healthy breakfast including peppers.</a:t>
            </a:r>
            <a:r>
              <a:rPr lang="en-US" altLang="zh-CN" sz="880" dirty="0"/>
              <a:t>“ or </a:t>
            </a:r>
            <a:r>
              <a:rPr lang="en-US" altLang="zh-CN" sz="880" i="1" dirty="0"/>
              <a:t>“</a:t>
            </a:r>
            <a:r>
              <a:rPr lang="en-US" sz="900" i="1" dirty="0">
                <a:solidFill>
                  <a:schemeClr val="tx1"/>
                </a:solidFill>
                <a:ea typeface="Segoe UI" pitchFamily="34" charset="0"/>
                <a:cs typeface="Segoe UI" pitchFamily="34" charset="0"/>
              </a:rPr>
              <a:t>Write a cover letter for my resume.”</a:t>
            </a:r>
            <a:endParaRPr lang="en-US" altLang="zh-CN" sz="880" i="1" dirty="0"/>
          </a:p>
          <a:p>
            <a:endParaRPr lang="en-US" altLang="zh-CN" sz="880" dirty="0"/>
          </a:p>
          <a:p>
            <a:r>
              <a:rPr lang="en-US" altLang="zh-CN" sz="880" b="1" dirty="0"/>
              <a:t>Image generation</a:t>
            </a:r>
          </a:p>
          <a:p>
            <a:r>
              <a:rPr lang="en-US" altLang="zh-CN" sz="880" dirty="0"/>
              <a:t>Some generative AI applications can interpret a natural language request and generate an appropriate image. For example, you might submit a request like "</a:t>
            </a:r>
            <a:r>
              <a:rPr lang="en-US" altLang="zh-CN" sz="880" i="1" dirty="0"/>
              <a:t>Create an image of an elephant eating a burger</a:t>
            </a:r>
            <a:r>
              <a:rPr lang="en-US" altLang="zh-CN" sz="880" dirty="0"/>
              <a:t>“ or “</a:t>
            </a:r>
            <a:r>
              <a:rPr lang="en-US" sz="900" i="1" dirty="0">
                <a:solidFill>
                  <a:schemeClr val="tx1"/>
                </a:solidFill>
                <a:ea typeface="Segoe UI" pitchFamily="34" charset="0"/>
                <a:cs typeface="Segoe UI" pitchFamily="34" charset="0"/>
              </a:rPr>
              <a:t>Create a logo for a florist business</a:t>
            </a:r>
            <a:r>
              <a:rPr lang="en-US" sz="900" i="0" dirty="0">
                <a:solidFill>
                  <a:schemeClr val="tx1"/>
                </a:solidFill>
                <a:ea typeface="Segoe UI" pitchFamily="34" charset="0"/>
                <a:cs typeface="Segoe UI" pitchFamily="34" charset="0"/>
              </a:rPr>
              <a:t>”</a:t>
            </a:r>
            <a:endParaRPr lang="en-US" altLang="zh-CN" sz="880" dirty="0"/>
          </a:p>
          <a:p>
            <a:endParaRPr lang="en-US" altLang="zh-CN" sz="880" dirty="0"/>
          </a:p>
          <a:p>
            <a:r>
              <a:rPr lang="en-US" altLang="zh-CN" sz="880" b="1" dirty="0"/>
              <a:t>Code generation</a:t>
            </a:r>
          </a:p>
          <a:p>
            <a:r>
              <a:rPr lang="en-US" altLang="zh-CN" sz="880" dirty="0"/>
              <a:t>Some generative AI applications are designed to help software developers write code. For example, you could submit a request like "</a:t>
            </a:r>
            <a:r>
              <a:rPr lang="en-US" altLang="zh-CN" sz="880" b="0" i="1" dirty="0"/>
              <a:t>Show me how to code a game of tic-tac-toe with Python</a:t>
            </a:r>
            <a:r>
              <a:rPr lang="en-US" altLang="zh-CN" sz="880" dirty="0"/>
              <a:t>“ or </a:t>
            </a:r>
            <a:r>
              <a:rPr lang="en-US" altLang="zh-CN" sz="880" i="1" dirty="0"/>
              <a:t>“</a:t>
            </a:r>
            <a:r>
              <a:rPr lang="en-US" sz="900" i="1" dirty="0">
                <a:solidFill>
                  <a:schemeClr val="tx1"/>
                </a:solidFill>
                <a:ea typeface="Segoe UI" pitchFamily="34" charset="0"/>
                <a:cs typeface="Segoe UI" pitchFamily="34" charset="0"/>
              </a:rPr>
              <a:t>Write Python code to add two numbers”</a:t>
            </a:r>
            <a:endParaRPr lang="en-US" altLang="zh-CN" sz="880" i="1" dirty="0"/>
          </a:p>
        </p:txBody>
      </p:sp>
      <p:sp>
        <p:nvSpPr>
          <p:cNvPr id="4" name="页眉占位符 3">
            <a:extLst>
              <a:ext uri="{FF2B5EF4-FFF2-40B4-BE49-F238E27FC236}">
                <a16:creationId xmlns:a16="http://schemas.microsoft.com/office/drawing/2014/main" id="{B8E1292F-596B-4D9F-E80C-4531C99F692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页脚占位符 4">
            <a:extLst>
              <a:ext uri="{FF2B5EF4-FFF2-40B4-BE49-F238E27FC236}">
                <a16:creationId xmlns:a16="http://schemas.microsoft.com/office/drawing/2014/main" id="{43036BE6-5700-BDFE-6F0D-18E32FDCE13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a:extLst>
              <a:ext uri="{FF2B5EF4-FFF2-40B4-BE49-F238E27FC236}">
                <a16:creationId xmlns:a16="http://schemas.microsoft.com/office/drawing/2014/main" id="{30C74AB6-B321-3307-B602-F0BBAAD145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灯片编号占位符 6">
            <a:extLst>
              <a:ext uri="{FF2B5EF4-FFF2-40B4-BE49-F238E27FC236}">
                <a16:creationId xmlns:a16="http://schemas.microsoft.com/office/drawing/2014/main" id="{98DD7842-09FE-8CAD-E7EB-E8DFC315702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15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BBC65-288E-3456-B936-B9DC1BAA3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2C67B-C866-FF64-79B5-BA33885121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99EBFB-F4B0-BF9F-76BB-9ACDF100FF6C}"/>
              </a:ext>
            </a:extLst>
          </p:cNvPr>
          <p:cNvSpPr>
            <a:spLocks noGrp="1"/>
          </p:cNvSpPr>
          <p:nvPr>
            <p:ph type="body" idx="1"/>
          </p:nvPr>
        </p:nvSpPr>
        <p:spPr/>
        <p:txBody>
          <a:bodyPr/>
          <a:lstStyle/>
          <a:p>
            <a:r>
              <a:rPr lang="en-US" b="0" i="0" dirty="0">
                <a:solidFill>
                  <a:srgbClr val="161616"/>
                </a:solidFill>
                <a:effectLst/>
                <a:latin typeface="Segoe UI" panose="020B0502040204020203" pitchFamily="34" charset="0"/>
              </a:rPr>
              <a:t>The Microsoft guidance for responsible generative AI is designed to be practical and actionable. It defines a four stage process to develop and implement a plan for responsible AI when using generative models. The four stages in the process are:</a:t>
            </a:r>
          </a:p>
          <a:p>
            <a:endParaRPr lang="en-US" b="0" i="0" dirty="0">
              <a:solidFill>
                <a:srgbClr val="161616"/>
              </a:solidFill>
              <a:effectLst/>
              <a:latin typeface="Segoe UI" panose="020B0502040204020203" pitchFamily="34" charset="0"/>
            </a:endParaRPr>
          </a:p>
          <a:p>
            <a:pPr marL="228600" indent="-228600">
              <a:buFont typeface="+mj-lt"/>
              <a:buAutoNum type="arabicPeriod"/>
            </a:pPr>
            <a:r>
              <a:rPr lang="en-US" b="1" i="1" dirty="0">
                <a:solidFill>
                  <a:srgbClr val="161616"/>
                </a:solidFill>
                <a:effectLst/>
                <a:latin typeface="Segoe UI" panose="020B0502040204020203" pitchFamily="34" charset="0"/>
              </a:rPr>
              <a:t>Identify</a:t>
            </a:r>
            <a:r>
              <a:rPr lang="en-US" b="0" i="0" dirty="0">
                <a:solidFill>
                  <a:srgbClr val="161616"/>
                </a:solidFill>
                <a:effectLst/>
                <a:latin typeface="Segoe UI" panose="020B0502040204020203" pitchFamily="34" charset="0"/>
              </a:rPr>
              <a:t> potential harms that are relevant to your planned solution.</a:t>
            </a:r>
          </a:p>
          <a:p>
            <a:pPr marL="228600" indent="-228600">
              <a:buFont typeface="+mj-lt"/>
              <a:buAutoNum type="arabicPeriod"/>
            </a:pPr>
            <a:r>
              <a:rPr lang="en-US" b="1" i="1" dirty="0">
                <a:solidFill>
                  <a:srgbClr val="161616"/>
                </a:solidFill>
                <a:effectLst/>
                <a:latin typeface="Segoe UI" panose="020B0502040204020203" pitchFamily="34" charset="0"/>
              </a:rPr>
              <a:t>Measure</a:t>
            </a:r>
            <a:r>
              <a:rPr lang="en-US" b="0" i="0" dirty="0">
                <a:solidFill>
                  <a:srgbClr val="161616"/>
                </a:solidFill>
                <a:effectLst/>
                <a:latin typeface="Segoe UI" panose="020B0502040204020203" pitchFamily="34" charset="0"/>
              </a:rPr>
              <a:t> the presence of these harms in the outputs generated by your solution.</a:t>
            </a:r>
          </a:p>
          <a:p>
            <a:pPr marL="228600" indent="-228600">
              <a:buFont typeface="+mj-lt"/>
              <a:buAutoNum type="arabicPeriod"/>
            </a:pPr>
            <a:r>
              <a:rPr lang="en-US" b="1" i="1" dirty="0">
                <a:solidFill>
                  <a:srgbClr val="161616"/>
                </a:solidFill>
                <a:effectLst/>
                <a:latin typeface="Segoe UI" panose="020B0502040204020203" pitchFamily="34" charset="0"/>
              </a:rPr>
              <a:t>Mitigate</a:t>
            </a:r>
            <a:r>
              <a:rPr lang="en-US" b="0" i="0" dirty="0">
                <a:solidFill>
                  <a:srgbClr val="161616"/>
                </a:solidFill>
                <a:effectLst/>
                <a:latin typeface="Segoe UI" panose="020B0502040204020203" pitchFamily="34" charset="0"/>
              </a:rPr>
              <a:t> the harms at multiple layers in your solution to minimize their presence and impact, and ensure transparent communication about potential risks to users.</a:t>
            </a:r>
          </a:p>
          <a:p>
            <a:pPr marL="228600" indent="-228600">
              <a:buFont typeface="+mj-lt"/>
              <a:buAutoNum type="arabicPeriod"/>
            </a:pPr>
            <a:r>
              <a:rPr lang="en-US" b="1" i="1" dirty="0">
                <a:solidFill>
                  <a:srgbClr val="161616"/>
                </a:solidFill>
                <a:effectLst/>
                <a:latin typeface="Segoe UI" panose="020B0502040204020203" pitchFamily="34" charset="0"/>
              </a:rPr>
              <a:t>Operate</a:t>
            </a:r>
            <a:r>
              <a:rPr lang="en-US" b="0" i="0" dirty="0">
                <a:solidFill>
                  <a:srgbClr val="161616"/>
                </a:solidFill>
                <a:effectLst/>
                <a:latin typeface="Segoe UI" panose="020B0502040204020203" pitchFamily="34" charset="0"/>
              </a:rPr>
              <a:t> the solution responsibly by defining and following a deployment and operational readiness plan.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These stages correspond closely to the functions in the </a:t>
            </a:r>
            <a:r>
              <a:rPr lang="en-US" b="1" i="0" u="none" strike="noStrike" dirty="0">
                <a:effectLst/>
                <a:latin typeface="Segoe UI" panose="020B0502040204020203" pitchFamily="34" charset="0"/>
                <a:hlinkClick r:id="rId3"/>
              </a:rPr>
              <a:t>NIST AI Risk Management Framework</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These stages are meant to be developed with the six Responsible AI principles in mind: https://learn.microsoft.com/training/modules/fundamentals-generative-ai/6c-responsible-ai</a:t>
            </a:r>
            <a:endParaRPr lang="en-US" dirty="0"/>
          </a:p>
        </p:txBody>
      </p:sp>
      <p:sp>
        <p:nvSpPr>
          <p:cNvPr id="4" name="Header Placeholder 3">
            <a:extLst>
              <a:ext uri="{FF2B5EF4-FFF2-40B4-BE49-F238E27FC236}">
                <a16:creationId xmlns:a16="http://schemas.microsoft.com/office/drawing/2014/main" id="{39E82CCD-66FF-29D9-56CB-902F57998CC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659A10-A9A5-7F0D-54C7-0A390600F1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F2FBF1-A948-5706-05C6-74F10D116B3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F99FB6B-265A-5D41-0239-B1CEE676FD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390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DCD2B-970A-DFF9-8E9D-BE45E6E56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BB21-EE7B-612A-E652-B4CA74EDD9F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592701-E58B-F569-7C6D-CCB3A9502A96}"/>
              </a:ext>
            </a:extLst>
          </p:cNvPr>
          <p:cNvSpPr>
            <a:spLocks noGrp="1"/>
          </p:cNvSpPr>
          <p:nvPr>
            <p:ph type="body" idx="1"/>
          </p:nvPr>
        </p:nvSpPr>
        <p:spPr/>
        <p:txBody>
          <a:bodyPr/>
          <a:lstStyle/>
          <a:p>
            <a:r>
              <a:rPr lang="en-US" dirty="0">
                <a:hlinkClick r:id="rId3"/>
              </a:rPr>
              <a:t>What is Azure OpenAI in Azure AI Foundry Models? | Microsoft Learn</a:t>
            </a:r>
            <a:endParaRPr lang="en-US" dirty="0"/>
          </a:p>
          <a:p>
            <a:endParaRPr lang="en-US" dirty="0"/>
          </a:p>
          <a:p>
            <a:r>
              <a:rPr lang="en-US" dirty="0"/>
              <a:t>Azure OpenAI Service offers a suite of powerful AI models and tools integrated into Microsoft Azure, enabling businesses to build intelligent applications with enterprise-grade security, scalability, and compliance. Here's a breakdown of the </a:t>
            </a:r>
            <a:r>
              <a:rPr lang="en-US" b="1" dirty="0"/>
              <a:t>key services and models</a:t>
            </a:r>
            <a:r>
              <a:rPr lang="en-US" dirty="0"/>
              <a:t> available, along with their </a:t>
            </a:r>
            <a:r>
              <a:rPr lang="en-US" b="1" dirty="0"/>
              <a:t>primary use cases</a:t>
            </a:r>
            <a:r>
              <a:rPr lang="en-US" dirty="0"/>
              <a:t>:</a:t>
            </a:r>
          </a:p>
          <a:p>
            <a:endParaRPr lang="en-US" dirty="0"/>
          </a:p>
          <a:p>
            <a:r>
              <a:rPr lang="en-US" b="1" dirty="0"/>
              <a:t>Core Services and Models in Azure OpenAI</a:t>
            </a:r>
          </a:p>
          <a:p>
            <a:r>
              <a:rPr lang="en-US" dirty="0"/>
              <a:t>Azure OpenAI provides access to several foundational and advanced models:</a:t>
            </a:r>
          </a:p>
          <a:p>
            <a:r>
              <a:rPr lang="en-US" b="1" dirty="0"/>
              <a:t>GPT-3.5 Turbo &amp; GPT-4</a:t>
            </a:r>
            <a:r>
              <a:rPr lang="en-US" dirty="0"/>
              <a:t>: For natural language understanding and generation.</a:t>
            </a:r>
          </a:p>
          <a:p>
            <a:r>
              <a:rPr lang="en-US" b="1" dirty="0"/>
              <a:t>DALL·E</a:t>
            </a:r>
            <a:r>
              <a:rPr lang="en-US" dirty="0"/>
              <a:t>: For image generation from text prompts.</a:t>
            </a:r>
          </a:p>
          <a:p>
            <a:r>
              <a:rPr lang="en-US" b="1" dirty="0"/>
              <a:t>Whisper</a:t>
            </a:r>
            <a:r>
              <a:rPr lang="en-US" dirty="0"/>
              <a:t>: For speech-to-text transcription.</a:t>
            </a:r>
          </a:p>
          <a:p>
            <a:r>
              <a:rPr lang="en-US" b="1" dirty="0"/>
              <a:t>Codex (Davinci, Babbage)</a:t>
            </a:r>
            <a:r>
              <a:rPr lang="en-US" dirty="0"/>
              <a:t>: For code generation and understanding.</a:t>
            </a:r>
          </a:p>
          <a:p>
            <a:r>
              <a:rPr lang="en-US" b="1" dirty="0"/>
              <a:t>Function Calling &amp; RAG (Retrieval-Augmented Generation)</a:t>
            </a:r>
            <a:r>
              <a:rPr lang="en-US" dirty="0"/>
              <a:t>: For integrating external data sources and structured outputs. </a:t>
            </a:r>
            <a:r>
              <a:rPr lang="en-US" dirty="0">
                <a:hlinkClick r:id="rId4"/>
              </a:rPr>
              <a:t>[Azure Open...soft Azure]</a:t>
            </a:r>
            <a:endParaRPr lang="en-US" dirty="0"/>
          </a:p>
          <a:p>
            <a:r>
              <a:rPr lang="en-US" dirty="0"/>
              <a:t>These models are accessible via APIs and can be fine-tuned or embedded into applications using Azure AI Foundry and other Azure services.</a:t>
            </a:r>
          </a:p>
          <a:p>
            <a:endParaRPr lang="en-US" dirty="0"/>
          </a:p>
          <a:p>
            <a:r>
              <a:rPr lang="en-US" b="1" dirty="0"/>
              <a:t>Top Use Cases</a:t>
            </a:r>
          </a:p>
          <a:p>
            <a:r>
              <a:rPr lang="en-US" b="1" dirty="0"/>
              <a:t>1. Customer Support Chatbots</a:t>
            </a:r>
          </a:p>
          <a:p>
            <a:r>
              <a:rPr lang="en-US" dirty="0"/>
              <a:t>Automate responses to FAQs.</a:t>
            </a:r>
          </a:p>
          <a:p>
            <a:r>
              <a:rPr lang="en-US" dirty="0"/>
              <a:t>Provide real-time coaching and post-call summaries.</a:t>
            </a:r>
          </a:p>
          <a:p>
            <a:r>
              <a:rPr lang="en-US" dirty="0"/>
              <a:t>Reduce support costs and improve customer satisfaction. </a:t>
            </a:r>
            <a:r>
              <a:rPr lang="en-US" dirty="0">
                <a:hlinkClick r:id="rId5"/>
              </a:rPr>
              <a:t>[Top 7 Use...plications]</a:t>
            </a:r>
            <a:endParaRPr lang="en-US" dirty="0"/>
          </a:p>
          <a:p>
            <a:r>
              <a:rPr lang="en-US" b="1" dirty="0"/>
              <a:t>2. Content Generation &amp; Summarization</a:t>
            </a:r>
          </a:p>
          <a:p>
            <a:r>
              <a:rPr lang="en-US" dirty="0"/>
              <a:t>Generate blogs, emails, product descriptions.</a:t>
            </a:r>
          </a:p>
          <a:p>
            <a:r>
              <a:rPr lang="en-US" dirty="0"/>
              <a:t>Summarize long documents or transcripts.</a:t>
            </a:r>
          </a:p>
          <a:p>
            <a:r>
              <a:rPr lang="en-US" dirty="0"/>
              <a:t>Used in marketing, journalism, and education. </a:t>
            </a:r>
            <a:r>
              <a:rPr lang="en-US" dirty="0">
                <a:hlinkClick r:id="rId5"/>
              </a:rPr>
              <a:t>[Top 7 Use...plications]</a:t>
            </a:r>
            <a:endParaRPr lang="en-US" dirty="0"/>
          </a:p>
          <a:p>
            <a:r>
              <a:rPr lang="en-US" b="1" dirty="0"/>
              <a:t>3. Code Generation &amp; Review</a:t>
            </a:r>
          </a:p>
          <a:p>
            <a:r>
              <a:rPr lang="en-US" dirty="0"/>
              <a:t>Assist developers with code suggestions and debugging.</a:t>
            </a:r>
          </a:p>
          <a:p>
            <a:r>
              <a:rPr lang="en-US" dirty="0"/>
              <a:t>Automate code reviews and documentation.</a:t>
            </a:r>
          </a:p>
          <a:p>
            <a:r>
              <a:rPr lang="en-US" dirty="0"/>
              <a:t>Enhance productivity in software development. </a:t>
            </a:r>
            <a:r>
              <a:rPr lang="en-US" dirty="0">
                <a:hlinkClick r:id="rId5"/>
              </a:rPr>
              <a:t>[Top 7 Use...plications]</a:t>
            </a:r>
            <a:endParaRPr lang="en-US" dirty="0"/>
          </a:p>
          <a:p>
            <a:r>
              <a:rPr lang="en-US" b="1" dirty="0"/>
              <a:t>4. Semantic Search</a:t>
            </a:r>
          </a:p>
          <a:p>
            <a:r>
              <a:rPr lang="en-US" dirty="0"/>
              <a:t>Build intelligent search engines that understand context.</a:t>
            </a:r>
          </a:p>
          <a:p>
            <a:r>
              <a:rPr lang="en-US" dirty="0"/>
              <a:t>Improve accuracy in document retrieval and knowledge bases. </a:t>
            </a:r>
            <a:r>
              <a:rPr lang="en-US" dirty="0">
                <a:hlinkClick r:id="rId5"/>
              </a:rPr>
              <a:t>[Top 7 Use...plications]</a:t>
            </a:r>
            <a:endParaRPr lang="en-US" dirty="0"/>
          </a:p>
          <a:p>
            <a:r>
              <a:rPr lang="en-US" b="1" dirty="0"/>
              <a:t>5. Language Translation &amp; Localization</a:t>
            </a:r>
          </a:p>
          <a:p>
            <a:r>
              <a:rPr lang="en-US" dirty="0"/>
              <a:t>Translate documents and interfaces in real-time.</a:t>
            </a:r>
          </a:p>
          <a:p>
            <a:r>
              <a:rPr lang="en-US" dirty="0"/>
              <a:t>Support global teams and multilingual applications. </a:t>
            </a:r>
            <a:r>
              <a:rPr lang="en-US" dirty="0">
                <a:hlinkClick r:id="rId5"/>
              </a:rPr>
              <a:t>[Top 7 Use...plications]</a:t>
            </a:r>
            <a:endParaRPr lang="en-US" dirty="0"/>
          </a:p>
          <a:p>
            <a:r>
              <a:rPr lang="en-US" b="1" dirty="0"/>
              <a:t>6. Data Analysis &amp; Interpretation</a:t>
            </a:r>
          </a:p>
          <a:p>
            <a:r>
              <a:rPr lang="en-US" dirty="0"/>
              <a:t>Convert raw data into natural language insights.</a:t>
            </a:r>
          </a:p>
          <a:p>
            <a:r>
              <a:rPr lang="en-US" dirty="0"/>
              <a:t>Help decision-makers understand trends and metrics. </a:t>
            </a:r>
            <a:r>
              <a:rPr lang="en-US" dirty="0">
                <a:hlinkClick r:id="rId5"/>
              </a:rPr>
              <a:t>[Top 7 Use...plications]</a:t>
            </a:r>
            <a:endParaRPr lang="en-US" dirty="0"/>
          </a:p>
          <a:p>
            <a:r>
              <a:rPr lang="en-US" b="1" dirty="0"/>
              <a:t>7. Internal Knowledge Assistants</a:t>
            </a:r>
          </a:p>
          <a:p>
            <a:r>
              <a:rPr lang="en-US" dirty="0"/>
              <a:t>Answer employee queries using internal documentation.</a:t>
            </a:r>
          </a:p>
          <a:p>
            <a:r>
              <a:rPr lang="en-US" dirty="0"/>
              <a:t>Improve onboarding and internal communication. </a:t>
            </a:r>
            <a:r>
              <a:rPr lang="en-US" dirty="0">
                <a:hlinkClick r:id="rId5"/>
              </a:rPr>
              <a:t>[Top 7 Use...plications]</a:t>
            </a:r>
            <a:endParaRPr lang="en-US" dirty="0"/>
          </a:p>
          <a:p>
            <a:r>
              <a:rPr lang="en-US" b="1" dirty="0"/>
              <a:t>8. Document Processing</a:t>
            </a:r>
          </a:p>
          <a:p>
            <a:r>
              <a:rPr lang="en-US" dirty="0"/>
              <a:t>Extract structured data from unstructured documents.</a:t>
            </a:r>
          </a:p>
          <a:p>
            <a:r>
              <a:rPr lang="en-US" dirty="0"/>
              <a:t>Automate workflows in finance, healthcare, and legal domains. </a:t>
            </a:r>
            <a:r>
              <a:rPr lang="en-US" dirty="0">
                <a:hlinkClick r:id="rId6"/>
              </a:rPr>
              <a:t>[What is Az...fits 2025?]</a:t>
            </a:r>
            <a:endParaRPr lang="en-US" dirty="0"/>
          </a:p>
          <a:p>
            <a:r>
              <a:rPr lang="en-US" b="1" dirty="0"/>
              <a:t>9. Multimodal Applications</a:t>
            </a:r>
          </a:p>
          <a:p>
            <a:r>
              <a:rPr lang="en-US" dirty="0"/>
              <a:t>Combine text, image, and audio inputs for richer interactions.</a:t>
            </a:r>
          </a:p>
          <a:p>
            <a:r>
              <a:rPr lang="en-US" dirty="0"/>
              <a:t>Used in accessibility tools and creative applications. </a:t>
            </a:r>
            <a:r>
              <a:rPr lang="en-US" dirty="0">
                <a:hlinkClick r:id="rId4"/>
              </a:rPr>
              <a:t>[Azure Open...soft Azure]</a:t>
            </a:r>
            <a:endParaRPr lang="en-US" dirty="0"/>
          </a:p>
          <a:p>
            <a:r>
              <a:rPr lang="en-US" b="1" dirty="0"/>
              <a:t>10. Content Safety &amp; Governance</a:t>
            </a:r>
          </a:p>
          <a:p>
            <a:r>
              <a:rPr lang="en-US" dirty="0"/>
              <a:t>Apply configurable filters for hate, violence, sexual, and self-harm content.</a:t>
            </a:r>
          </a:p>
          <a:p>
            <a:r>
              <a:rPr lang="en-US" dirty="0"/>
              <a:t>Ensure responsible AI usage in production environments. </a:t>
            </a:r>
            <a:r>
              <a:rPr lang="en-US" dirty="0">
                <a:hlinkClick r:id="rId6"/>
              </a:rPr>
              <a:t>[What is Az...fits 2025?]</a:t>
            </a:r>
            <a:endParaRPr lang="en-US" dirty="0"/>
          </a:p>
          <a:p>
            <a:endParaRPr lang="en-US" dirty="0"/>
          </a:p>
          <a:p>
            <a:endParaRPr lang="en-US" dirty="0"/>
          </a:p>
        </p:txBody>
      </p:sp>
      <p:sp>
        <p:nvSpPr>
          <p:cNvPr id="4" name="Header Placeholder 3">
            <a:extLst>
              <a:ext uri="{FF2B5EF4-FFF2-40B4-BE49-F238E27FC236}">
                <a16:creationId xmlns:a16="http://schemas.microsoft.com/office/drawing/2014/main" id="{278C6B2B-F1C0-A679-2276-1ED4CDD62FA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82D1AC-E862-DE82-ED7D-4A1EB8EDCAC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821515-ECE1-3AAF-0A66-69A348689BD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8/20/2025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3755B36-84CE-539F-50D9-3BD75EDF83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21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76878-8465-6A87-942A-B15235E4B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E4A60-586A-711B-D700-45B095B1957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B7FF4A3-0964-C6BD-A8F7-BA329B533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F244BC-0715-529A-91DD-4882376CCB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E33F95-357A-4563-B470-A20BFC4F2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913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AI security fundamentals - Training | Microsoft Learn</a:t>
            </a:r>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6</a:t>
            </a:fld>
            <a:endParaRPr lang="en-US"/>
          </a:p>
        </p:txBody>
      </p:sp>
    </p:spTree>
    <p:extLst>
      <p:ext uri="{BB962C8B-B14F-4D97-AF65-F5344CB8AC3E}">
        <p14:creationId xmlns:p14="http://schemas.microsoft.com/office/powerpoint/2010/main" val="276593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452B-32CF-6DC7-A26F-7E5725168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6C8E8-87F5-B30C-936F-136E5649487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E11FA1-DE54-2A6C-91CB-6E54258D7143}"/>
              </a:ext>
            </a:extLst>
          </p:cNvPr>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predictions or recognize patterns using the information we have available and our past experience to guide us.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 and engage in dynamic conversations, responding appropriately.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extract information from multiple sources to extend our knowledge</a:t>
            </a:r>
          </a:p>
          <a:p>
            <a:endParaRPr lang="en-US" dirty="0"/>
          </a:p>
        </p:txBody>
      </p:sp>
      <p:sp>
        <p:nvSpPr>
          <p:cNvPr id="4" name="Slide Number Placeholder 3">
            <a:extLst>
              <a:ext uri="{FF2B5EF4-FFF2-40B4-BE49-F238E27FC236}">
                <a16:creationId xmlns:a16="http://schemas.microsoft.com/office/drawing/2014/main" id="{0245C369-22B4-27A6-40FE-DE5F303E398D}"/>
              </a:ext>
            </a:extLst>
          </p:cNvPr>
          <p:cNvSpPr>
            <a:spLocks noGrp="1"/>
          </p:cNvSpPr>
          <p:nvPr>
            <p:ph type="sldNum" sz="quarter" idx="5"/>
          </p:nvPr>
        </p:nvSpPr>
        <p:spPr/>
        <p:txBody>
          <a:bodyPr/>
          <a:lstStyle/>
          <a:p>
            <a:fld id="{CAA98A92-71A7-4028-B258-5DE0B8E82D66}" type="slidenum">
              <a:rPr lang="en-US" smtClean="0"/>
              <a:t>7</a:t>
            </a:fld>
            <a:endParaRPr lang="en-US"/>
          </a:p>
        </p:txBody>
      </p:sp>
    </p:spTree>
    <p:extLst>
      <p:ext uri="{BB962C8B-B14F-4D97-AF65-F5344CB8AC3E}">
        <p14:creationId xmlns:p14="http://schemas.microsoft.com/office/powerpoint/2010/main" val="3173558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history of artificial intelligence (AI) from 1956 to today is a fascinating journey marked by breakthroughs, setbacks, and transformative innovations. Here's a high-level timeline highlighting key developments: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1956–1970: The Birth of AI</a:t>
            </a:r>
          </a:p>
          <a:p>
            <a:r>
              <a:rPr lang="en-US" sz="1200" b="1" i="0" kern="1200" dirty="0">
                <a:solidFill>
                  <a:schemeClr val="tx1"/>
                </a:solidFill>
                <a:effectLst/>
                <a:latin typeface="+mn-lt"/>
                <a:ea typeface="+mn-ea"/>
                <a:cs typeface="+mn-cs"/>
              </a:rPr>
              <a:t>1956</a:t>
            </a:r>
            <a:r>
              <a:rPr lang="en-US" sz="1200" b="0" i="0" kern="1200" dirty="0">
                <a:solidFill>
                  <a:schemeClr val="tx1"/>
                </a:solidFill>
                <a:effectLst/>
                <a:latin typeface="+mn-lt"/>
                <a:ea typeface="+mn-ea"/>
                <a:cs typeface="+mn-cs"/>
              </a:rPr>
              <a:t>: The term </a:t>
            </a:r>
            <a:r>
              <a:rPr lang="en-US" sz="1200" b="0" i="1" kern="1200" dirty="0">
                <a:solidFill>
                  <a:schemeClr val="tx1"/>
                </a:solidFill>
                <a:effectLst/>
                <a:latin typeface="+mn-lt"/>
                <a:ea typeface="+mn-ea"/>
                <a:cs typeface="+mn-cs"/>
              </a:rPr>
              <a:t>Artificial Intelligence</a:t>
            </a:r>
            <a:r>
              <a:rPr lang="en-US" sz="1200" b="0" i="0" kern="1200" dirty="0">
                <a:solidFill>
                  <a:schemeClr val="tx1"/>
                </a:solidFill>
                <a:effectLst/>
                <a:latin typeface="+mn-lt"/>
                <a:ea typeface="+mn-ea"/>
                <a:cs typeface="+mn-cs"/>
              </a:rPr>
              <a:t> was coined at the </a:t>
            </a:r>
            <a:r>
              <a:rPr lang="en-US" sz="1200" b="1" i="0" kern="1200" dirty="0">
                <a:solidFill>
                  <a:schemeClr val="tx1"/>
                </a:solidFill>
                <a:effectLst/>
                <a:latin typeface="+mn-lt"/>
                <a:ea typeface="+mn-ea"/>
                <a:cs typeface="+mn-cs"/>
              </a:rPr>
              <a:t>Dartmouth Conference</a:t>
            </a:r>
            <a:r>
              <a:rPr lang="en-US" sz="1200" b="0" i="0" kern="1200" dirty="0">
                <a:solidFill>
                  <a:schemeClr val="tx1"/>
                </a:solidFill>
                <a:effectLst/>
                <a:latin typeface="+mn-lt"/>
                <a:ea typeface="+mn-ea"/>
                <a:cs typeface="+mn-cs"/>
              </a:rPr>
              <a:t>, organized by John McCarthy, Marvin Minsky, Nathaniel Rochester, and Claude Shannon. This event is considered the birth of AI as a field.</a:t>
            </a:r>
          </a:p>
          <a:p>
            <a:r>
              <a:rPr lang="en-US" sz="1200" b="0" i="0" kern="1200" dirty="0">
                <a:solidFill>
                  <a:schemeClr val="tx1"/>
                </a:solidFill>
                <a:effectLst/>
                <a:latin typeface="+mn-lt"/>
                <a:ea typeface="+mn-ea"/>
                <a:cs typeface="+mn-cs"/>
              </a:rPr>
              <a:t>Early AI research focused on symbolic reasoning and problem-solving. Programs like the </a:t>
            </a:r>
            <a:r>
              <a:rPr lang="en-US" sz="1200" b="1" i="0" kern="1200" dirty="0">
                <a:solidFill>
                  <a:schemeClr val="tx1"/>
                </a:solidFill>
                <a:effectLst/>
                <a:latin typeface="+mn-lt"/>
                <a:ea typeface="+mn-ea"/>
                <a:cs typeface="+mn-cs"/>
              </a:rPr>
              <a:t>Logic Theorist</a:t>
            </a:r>
            <a:r>
              <a:rPr lang="en-US" sz="1200" b="0" i="0" kern="1200" dirty="0">
                <a:solidFill>
                  <a:schemeClr val="tx1"/>
                </a:solidFill>
                <a:effectLst/>
                <a:latin typeface="+mn-lt"/>
                <a:ea typeface="+mn-ea"/>
                <a:cs typeface="+mn-cs"/>
              </a:rPr>
              <a:t> (1955) and </a:t>
            </a:r>
            <a:r>
              <a:rPr lang="en-US" sz="1200" b="1" i="0" kern="1200" dirty="0">
                <a:solidFill>
                  <a:schemeClr val="tx1"/>
                </a:solidFill>
                <a:effectLst/>
                <a:latin typeface="+mn-lt"/>
                <a:ea typeface="+mn-ea"/>
                <a:cs typeface="+mn-cs"/>
              </a:rPr>
              <a:t>General Problem Solver</a:t>
            </a:r>
            <a:r>
              <a:rPr lang="en-US" sz="1200" b="0" i="0" kern="1200" dirty="0">
                <a:solidFill>
                  <a:schemeClr val="tx1"/>
                </a:solidFill>
                <a:effectLst/>
                <a:latin typeface="+mn-lt"/>
                <a:ea typeface="+mn-ea"/>
                <a:cs typeface="+mn-cs"/>
              </a:rPr>
              <a:t> (1957) demonstrated early promise.</a:t>
            </a:r>
          </a:p>
          <a:p>
            <a:r>
              <a:rPr lang="en-US" sz="1200" b="0" i="0" kern="1200" dirty="0">
                <a:solidFill>
                  <a:schemeClr val="tx1"/>
                </a:solidFill>
                <a:effectLst/>
                <a:latin typeface="+mn-lt"/>
                <a:ea typeface="+mn-ea"/>
                <a:cs typeface="+mn-cs"/>
              </a:rPr>
              <a:t>Optimism was high; researchers believed machines would soon match human intelligence.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1970s: The First AI Winter</a:t>
            </a:r>
          </a:p>
          <a:p>
            <a:r>
              <a:rPr lang="en-US" sz="1200" b="0" i="0" kern="1200" dirty="0">
                <a:solidFill>
                  <a:schemeClr val="tx1"/>
                </a:solidFill>
                <a:effectLst/>
                <a:latin typeface="+mn-lt"/>
                <a:ea typeface="+mn-ea"/>
                <a:cs typeface="+mn-cs"/>
              </a:rPr>
              <a:t>Progress slowed due to limitations in computing power and unrealistic expectations.</a:t>
            </a:r>
          </a:p>
          <a:p>
            <a:r>
              <a:rPr lang="en-US" sz="1200" b="0" i="0" kern="1200" dirty="0">
                <a:solidFill>
                  <a:schemeClr val="tx1"/>
                </a:solidFill>
                <a:effectLst/>
                <a:latin typeface="+mn-lt"/>
                <a:ea typeface="+mn-ea"/>
                <a:cs typeface="+mn-cs"/>
              </a:rPr>
              <a:t>Funding declined as early systems failed to scale or generalize.</a:t>
            </a:r>
          </a:p>
          <a:p>
            <a:r>
              <a:rPr lang="en-US" sz="1200" b="0" i="0" kern="1200" dirty="0">
                <a:solidFill>
                  <a:schemeClr val="tx1"/>
                </a:solidFill>
                <a:effectLst/>
                <a:latin typeface="+mn-lt"/>
                <a:ea typeface="+mn-ea"/>
                <a:cs typeface="+mn-cs"/>
              </a:rPr>
              <a:t>Despite setbacks, </a:t>
            </a:r>
            <a:r>
              <a:rPr lang="en-US" sz="1200" b="1" i="0" kern="1200" dirty="0">
                <a:solidFill>
                  <a:schemeClr val="tx1"/>
                </a:solidFill>
                <a:effectLst/>
                <a:latin typeface="+mn-lt"/>
                <a:ea typeface="+mn-ea"/>
                <a:cs typeface="+mn-cs"/>
              </a:rPr>
              <a:t>expert systems</a:t>
            </a:r>
            <a:r>
              <a:rPr lang="en-US" sz="1200" b="0" i="0" kern="1200" dirty="0">
                <a:solidFill>
                  <a:schemeClr val="tx1"/>
                </a:solidFill>
                <a:effectLst/>
                <a:latin typeface="+mn-lt"/>
                <a:ea typeface="+mn-ea"/>
                <a:cs typeface="+mn-cs"/>
              </a:rPr>
              <a:t> began to emerge, using rule-based logic to mimic human decision-making in narrow domains.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1980s: Expert Systems and Revival</a:t>
            </a:r>
          </a:p>
          <a:p>
            <a:r>
              <a:rPr lang="en-US" sz="1200" b="0" i="0" kern="1200" dirty="0">
                <a:solidFill>
                  <a:schemeClr val="tx1"/>
                </a:solidFill>
                <a:effectLst/>
                <a:latin typeface="+mn-lt"/>
                <a:ea typeface="+mn-ea"/>
                <a:cs typeface="+mn-cs"/>
              </a:rPr>
              <a:t>AI saw a resurgence with </a:t>
            </a:r>
            <a:r>
              <a:rPr lang="en-US" sz="1200" b="1" i="0" kern="1200" dirty="0">
                <a:solidFill>
                  <a:schemeClr val="tx1"/>
                </a:solidFill>
                <a:effectLst/>
                <a:latin typeface="+mn-lt"/>
                <a:ea typeface="+mn-ea"/>
                <a:cs typeface="+mn-cs"/>
              </a:rPr>
              <a:t>expert systems</a:t>
            </a:r>
            <a:r>
              <a:rPr lang="en-US" sz="1200" b="0" i="0" kern="1200" dirty="0">
                <a:solidFill>
                  <a:schemeClr val="tx1"/>
                </a:solidFill>
                <a:effectLst/>
                <a:latin typeface="+mn-lt"/>
                <a:ea typeface="+mn-ea"/>
                <a:cs typeface="+mn-cs"/>
              </a:rPr>
              <a:t> like </a:t>
            </a:r>
            <a:r>
              <a:rPr lang="en-US" sz="1200" b="1" i="0" kern="1200" dirty="0">
                <a:solidFill>
                  <a:schemeClr val="tx1"/>
                </a:solidFill>
                <a:effectLst/>
                <a:latin typeface="+mn-lt"/>
                <a:ea typeface="+mn-ea"/>
                <a:cs typeface="+mn-cs"/>
              </a:rPr>
              <a:t>XCON</a:t>
            </a:r>
            <a:r>
              <a:rPr lang="en-US" sz="1200" b="0" i="0" kern="1200" dirty="0">
                <a:solidFill>
                  <a:schemeClr val="tx1"/>
                </a:solidFill>
                <a:effectLst/>
                <a:latin typeface="+mn-lt"/>
                <a:ea typeface="+mn-ea"/>
                <a:cs typeface="+mn-cs"/>
              </a:rPr>
              <a:t> at Digital Equipment Corporation, which helped configure computer systems.</a:t>
            </a:r>
          </a:p>
          <a:p>
            <a:r>
              <a:rPr lang="en-US" sz="1200" b="0" i="0" kern="1200" dirty="0">
                <a:solidFill>
                  <a:schemeClr val="tx1"/>
                </a:solidFill>
                <a:effectLst/>
                <a:latin typeface="+mn-lt"/>
                <a:ea typeface="+mn-ea"/>
                <a:cs typeface="+mn-cs"/>
              </a:rPr>
              <a:t>The development of </a:t>
            </a:r>
            <a:r>
              <a:rPr lang="en-US" sz="1200" b="1" i="0" kern="1200" dirty="0">
                <a:solidFill>
                  <a:schemeClr val="tx1"/>
                </a:solidFill>
                <a:effectLst/>
                <a:latin typeface="+mn-lt"/>
                <a:ea typeface="+mn-ea"/>
                <a:cs typeface="+mn-cs"/>
              </a:rPr>
              <a:t>machine learning</a:t>
            </a:r>
            <a:r>
              <a:rPr lang="en-US" sz="1200" b="0" i="0" kern="1200" dirty="0">
                <a:solidFill>
                  <a:schemeClr val="tx1"/>
                </a:solidFill>
                <a:effectLst/>
                <a:latin typeface="+mn-lt"/>
                <a:ea typeface="+mn-ea"/>
                <a:cs typeface="+mn-cs"/>
              </a:rPr>
              <a:t> concepts began to take shape, including </a:t>
            </a:r>
            <a:r>
              <a:rPr lang="en-US" sz="1200" b="1" i="0" kern="1200" dirty="0">
                <a:solidFill>
                  <a:schemeClr val="tx1"/>
                </a:solidFill>
                <a:effectLst/>
                <a:latin typeface="+mn-lt"/>
                <a:ea typeface="+mn-ea"/>
                <a:cs typeface="+mn-cs"/>
              </a:rPr>
              <a:t>neural networks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backpropagation</a:t>
            </a:r>
            <a:r>
              <a:rPr lang="en-US" sz="1200" b="0" i="0" kern="1200" dirty="0">
                <a:solidFill>
                  <a:schemeClr val="tx1"/>
                </a:solidFill>
                <a:effectLst/>
                <a:latin typeface="+mn-lt"/>
                <a:ea typeface="+mn-ea"/>
                <a:cs typeface="+mn-cs"/>
              </a:rPr>
              <a:t> (popularized in 1986 by Rumelhart, Hinton, and Williams).</a:t>
            </a:r>
          </a:p>
          <a:p>
            <a:r>
              <a:rPr lang="en-US" sz="1200" b="0" i="0" kern="1200" dirty="0">
                <a:solidFill>
                  <a:schemeClr val="tx1"/>
                </a:solidFill>
                <a:effectLst/>
                <a:latin typeface="+mn-lt"/>
                <a:ea typeface="+mn-ea"/>
                <a:cs typeface="+mn-cs"/>
              </a:rPr>
              <a:t>Japan’s </a:t>
            </a:r>
            <a:r>
              <a:rPr lang="en-US" sz="1200" b="1" i="0" kern="1200" dirty="0">
                <a:solidFill>
                  <a:schemeClr val="tx1"/>
                </a:solidFill>
                <a:effectLst/>
                <a:latin typeface="+mn-lt"/>
                <a:ea typeface="+mn-ea"/>
                <a:cs typeface="+mn-cs"/>
              </a:rPr>
              <a:t>Fifth Generation Computer Project</a:t>
            </a:r>
            <a:r>
              <a:rPr lang="en-US" sz="1200" b="0" i="0" kern="1200" dirty="0">
                <a:solidFill>
                  <a:schemeClr val="tx1"/>
                </a:solidFill>
                <a:effectLst/>
                <a:latin typeface="+mn-lt"/>
                <a:ea typeface="+mn-ea"/>
                <a:cs typeface="+mn-cs"/>
              </a:rPr>
              <a:t> spurred global interest, though it ultimately fell short of its goals.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1990s: Statistical Learning and Real-World Success</a:t>
            </a:r>
          </a:p>
          <a:p>
            <a:r>
              <a:rPr lang="en-US" sz="1200" b="0" i="0" kern="1200" dirty="0">
                <a:solidFill>
                  <a:schemeClr val="tx1"/>
                </a:solidFill>
                <a:effectLst/>
                <a:latin typeface="+mn-lt"/>
                <a:ea typeface="+mn-ea"/>
                <a:cs typeface="+mn-cs"/>
              </a:rPr>
              <a:t>AI shifted toward </a:t>
            </a:r>
            <a:r>
              <a:rPr lang="en-US" sz="1200" b="1" i="0" kern="1200" dirty="0">
                <a:solidFill>
                  <a:schemeClr val="tx1"/>
                </a:solidFill>
                <a:effectLst/>
                <a:latin typeface="+mn-lt"/>
                <a:ea typeface="+mn-ea"/>
                <a:cs typeface="+mn-cs"/>
              </a:rPr>
              <a:t>probabilistic reasoning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Bayesian networks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support vector machines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IBM’s Deep Blue</a:t>
            </a:r>
            <a:r>
              <a:rPr lang="en-US" sz="1200" b="0" i="0" kern="1200" dirty="0">
                <a:solidFill>
                  <a:schemeClr val="tx1"/>
                </a:solidFill>
                <a:effectLst/>
                <a:latin typeface="+mn-lt"/>
                <a:ea typeface="+mn-ea"/>
                <a:cs typeface="+mn-cs"/>
              </a:rPr>
              <a:t> defeated world chess champion Garry Kasparov in 1997, showcasing AI’s potential in strategic games.</a:t>
            </a:r>
          </a:p>
          <a:p>
            <a:r>
              <a:rPr lang="en-US" sz="1200" b="0" i="0" kern="1200" dirty="0">
                <a:solidFill>
                  <a:schemeClr val="tx1"/>
                </a:solidFill>
                <a:effectLst/>
                <a:latin typeface="+mn-lt"/>
                <a:ea typeface="+mn-ea"/>
                <a:cs typeface="+mn-cs"/>
              </a:rPr>
              <a:t>AI began to be used in practical applications like speech recognition and fraud detection.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2000s: Big Data and Machine Learning</a:t>
            </a:r>
          </a:p>
          <a:p>
            <a:r>
              <a:rPr lang="en-US" sz="1200" b="0" i="0" kern="1200" dirty="0">
                <a:solidFill>
                  <a:schemeClr val="tx1"/>
                </a:solidFill>
                <a:effectLst/>
                <a:latin typeface="+mn-lt"/>
                <a:ea typeface="+mn-ea"/>
                <a:cs typeface="+mn-cs"/>
              </a:rPr>
              <a:t>The rise of the internet and digital data enabled </a:t>
            </a:r>
            <a:r>
              <a:rPr lang="en-US" sz="1200" b="1" i="0" kern="1200" dirty="0">
                <a:solidFill>
                  <a:schemeClr val="tx1"/>
                </a:solidFill>
                <a:effectLst/>
                <a:latin typeface="+mn-lt"/>
                <a:ea typeface="+mn-ea"/>
                <a:cs typeface="+mn-cs"/>
              </a:rPr>
              <a:t>machine learning</a:t>
            </a:r>
            <a:r>
              <a:rPr lang="en-US" sz="1200" b="0" i="0" kern="1200" dirty="0">
                <a:solidFill>
                  <a:schemeClr val="tx1"/>
                </a:solidFill>
                <a:effectLst/>
                <a:latin typeface="+mn-lt"/>
                <a:ea typeface="+mn-ea"/>
                <a:cs typeface="+mn-cs"/>
              </a:rPr>
              <a:t> algorithms to thrive.</a:t>
            </a:r>
          </a:p>
          <a:p>
            <a:r>
              <a:rPr lang="en-US" sz="1200" b="1" i="0" kern="1200" dirty="0">
                <a:solidFill>
                  <a:schemeClr val="tx1"/>
                </a:solidFill>
                <a:effectLst/>
                <a:latin typeface="+mn-lt"/>
                <a:ea typeface="+mn-ea"/>
                <a:cs typeface="+mn-cs"/>
              </a:rPr>
              <a:t>Support vector machines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decision trees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ensemble methods</a:t>
            </a:r>
            <a:r>
              <a:rPr lang="en-US" sz="1200" b="0" i="0" kern="1200" dirty="0">
                <a:solidFill>
                  <a:schemeClr val="tx1"/>
                </a:solidFill>
                <a:effectLst/>
                <a:latin typeface="+mn-lt"/>
                <a:ea typeface="+mn-ea"/>
                <a:cs typeface="+mn-cs"/>
              </a:rPr>
              <a:t> like </a:t>
            </a:r>
            <a:r>
              <a:rPr lang="en-US" sz="1200" b="1" i="0" kern="1200" dirty="0">
                <a:solidFill>
                  <a:schemeClr val="tx1"/>
                </a:solidFill>
                <a:effectLst/>
                <a:latin typeface="+mn-lt"/>
                <a:ea typeface="+mn-ea"/>
                <a:cs typeface="+mn-cs"/>
              </a:rPr>
              <a:t>random forests</a:t>
            </a:r>
            <a:r>
              <a:rPr lang="en-US" sz="1200" b="0" i="0" kern="1200" dirty="0">
                <a:solidFill>
                  <a:schemeClr val="tx1"/>
                </a:solidFill>
                <a:effectLst/>
                <a:latin typeface="+mn-lt"/>
                <a:ea typeface="+mn-ea"/>
                <a:cs typeface="+mn-cs"/>
              </a:rPr>
              <a:t> gained popularity.</a:t>
            </a:r>
          </a:p>
          <a:p>
            <a:r>
              <a:rPr lang="en-US" sz="1200" b="0" i="0" kern="1200" dirty="0">
                <a:solidFill>
                  <a:schemeClr val="tx1"/>
                </a:solidFill>
                <a:effectLst/>
                <a:latin typeface="+mn-lt"/>
                <a:ea typeface="+mn-ea"/>
                <a:cs typeface="+mn-cs"/>
              </a:rPr>
              <a:t>AI was increasingly used in search engines, recommendation systems, and natural language processing.</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2010s: Deep Learning Revolution</a:t>
            </a:r>
          </a:p>
          <a:p>
            <a:r>
              <a:rPr lang="en-US" sz="1200" b="1" i="0" kern="1200" dirty="0">
                <a:solidFill>
                  <a:schemeClr val="tx1"/>
                </a:solidFill>
                <a:effectLst/>
                <a:latin typeface="+mn-lt"/>
                <a:ea typeface="+mn-ea"/>
                <a:cs typeface="+mn-cs"/>
              </a:rPr>
              <a:t>2012</a:t>
            </a:r>
            <a:r>
              <a:rPr lang="en-US" sz="1200" b="0" i="0" kern="1200" dirty="0">
                <a:solidFill>
                  <a:schemeClr val="tx1"/>
                </a:solidFill>
                <a:effectLst/>
                <a:latin typeface="+mn-lt"/>
                <a:ea typeface="+mn-ea"/>
                <a:cs typeface="+mn-cs"/>
              </a:rPr>
              <a:t>: A major breakthrough came with </a:t>
            </a:r>
            <a:r>
              <a:rPr lang="en-US" sz="1200" b="1"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a deep convolutional neural network that won the ImageNet competition, dramatically improving image classification.</a:t>
            </a:r>
          </a:p>
          <a:p>
            <a:r>
              <a:rPr lang="en-US" sz="1200" b="1" i="0" kern="1200" dirty="0">
                <a:solidFill>
                  <a:schemeClr val="tx1"/>
                </a:solidFill>
                <a:effectLst/>
                <a:latin typeface="+mn-lt"/>
                <a:ea typeface="+mn-ea"/>
                <a:cs typeface="+mn-cs"/>
              </a:rPr>
              <a:t>Deep learning</a:t>
            </a:r>
            <a:r>
              <a:rPr lang="en-US" sz="1200" b="0" i="0" kern="1200" dirty="0">
                <a:solidFill>
                  <a:schemeClr val="tx1"/>
                </a:solidFill>
                <a:effectLst/>
                <a:latin typeface="+mn-lt"/>
                <a:ea typeface="+mn-ea"/>
                <a:cs typeface="+mn-cs"/>
              </a:rPr>
              <a:t> became the dominant paradigm, powered by GPUs and large datasets.</a:t>
            </a:r>
          </a:p>
          <a:p>
            <a:r>
              <a:rPr lang="en-US" sz="1200" b="0" i="0" kern="1200" dirty="0">
                <a:solidFill>
                  <a:schemeClr val="tx1"/>
                </a:solidFill>
                <a:effectLst/>
                <a:latin typeface="+mn-lt"/>
                <a:ea typeface="+mn-ea"/>
                <a:cs typeface="+mn-cs"/>
              </a:rPr>
              <a:t>AI achieved superhuman performance in games like </a:t>
            </a:r>
            <a:r>
              <a:rPr lang="en-US" sz="1200" b="1" i="0" kern="1200" dirty="0">
                <a:solidFill>
                  <a:schemeClr val="tx1"/>
                </a:solidFill>
                <a:effectLst/>
                <a:latin typeface="+mn-lt"/>
                <a:ea typeface="+mn-ea"/>
                <a:cs typeface="+mn-cs"/>
              </a:rPr>
              <a:t>Go</a:t>
            </a:r>
            <a:r>
              <a:rPr lang="en-US" sz="1200" b="0" i="0" kern="1200" dirty="0">
                <a:solidFill>
                  <a:schemeClr val="tx1"/>
                </a:solidFill>
                <a:effectLst/>
                <a:latin typeface="+mn-lt"/>
                <a:ea typeface="+mn-ea"/>
                <a:cs typeface="+mn-cs"/>
              </a:rPr>
              <a:t> (AlphaGo by DeepMind in 2016).</a:t>
            </a:r>
          </a:p>
          <a:p>
            <a:r>
              <a:rPr lang="en-US" sz="1200" b="0" i="0" kern="1200" dirty="0">
                <a:solidFill>
                  <a:schemeClr val="tx1"/>
                </a:solidFill>
                <a:effectLst/>
                <a:latin typeface="+mn-lt"/>
                <a:ea typeface="+mn-ea"/>
                <a:cs typeface="+mn-cs"/>
              </a:rPr>
              <a:t>Virtual assistants (Siri, Alexa), autonomous vehicles, and real-time translation became mainstream.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2021: Rise of Generative AI</a:t>
            </a:r>
          </a:p>
          <a:p>
            <a:r>
              <a:rPr lang="en-US" sz="1200" b="1" i="0" kern="1200" dirty="0">
                <a:solidFill>
                  <a:schemeClr val="tx1"/>
                </a:solidFill>
                <a:effectLst/>
                <a:latin typeface="+mn-lt"/>
                <a:ea typeface="+mn-ea"/>
                <a:cs typeface="+mn-cs"/>
              </a:rPr>
              <a:t>Generative AI</a:t>
            </a:r>
            <a:r>
              <a:rPr lang="en-US" sz="1200" b="0" i="0" kern="1200" dirty="0">
                <a:solidFill>
                  <a:schemeClr val="tx1"/>
                </a:solidFill>
                <a:effectLst/>
                <a:latin typeface="+mn-lt"/>
                <a:ea typeface="+mn-ea"/>
                <a:cs typeface="+mn-cs"/>
              </a:rPr>
              <a:t> models like </a:t>
            </a:r>
            <a:r>
              <a:rPr lang="en-US" sz="1200" b="1" i="0" kern="1200" dirty="0">
                <a:solidFill>
                  <a:schemeClr val="tx1"/>
                </a:solidFill>
                <a:effectLst/>
                <a:latin typeface="+mn-lt"/>
                <a:ea typeface="+mn-ea"/>
                <a:cs typeface="+mn-cs"/>
              </a:rPr>
              <a:t>GPT-3</a:t>
            </a:r>
            <a:r>
              <a:rPr lang="en-US" sz="1200" b="0" i="0" kern="1200" dirty="0">
                <a:solidFill>
                  <a:schemeClr val="tx1"/>
                </a:solidFill>
                <a:effectLst/>
                <a:latin typeface="+mn-lt"/>
                <a:ea typeface="+mn-ea"/>
                <a:cs typeface="+mn-cs"/>
              </a:rPr>
              <a:t> (released in 2020 by OpenAI) demonstrated the ability to generate coherent text, code, and even poetry.</a:t>
            </a:r>
          </a:p>
          <a:p>
            <a:r>
              <a:rPr lang="en-US" sz="1200" b="0" i="0" kern="1200" dirty="0">
                <a:solidFill>
                  <a:schemeClr val="tx1"/>
                </a:solidFill>
                <a:effectLst/>
                <a:latin typeface="+mn-lt"/>
                <a:ea typeface="+mn-ea"/>
                <a:cs typeface="+mn-cs"/>
              </a:rPr>
              <a:t>These models used </a:t>
            </a:r>
            <a:r>
              <a:rPr lang="en-US" sz="1200" b="1" i="0" kern="1200" dirty="0">
                <a:solidFill>
                  <a:schemeClr val="tx1"/>
                </a:solidFill>
                <a:effectLst/>
                <a:latin typeface="+mn-lt"/>
                <a:ea typeface="+mn-ea"/>
                <a:cs typeface="+mn-cs"/>
              </a:rPr>
              <a:t>transformer architectures</a:t>
            </a:r>
            <a:r>
              <a:rPr lang="en-US" sz="1200" b="0" i="0" kern="1200" dirty="0">
                <a:solidFill>
                  <a:schemeClr val="tx1"/>
                </a:solidFill>
                <a:effectLst/>
                <a:latin typeface="+mn-lt"/>
                <a:ea typeface="+mn-ea"/>
                <a:cs typeface="+mn-cs"/>
              </a:rPr>
              <a:t>, introduced in the 2017 paper </a:t>
            </a:r>
            <a:r>
              <a:rPr lang="en-US" sz="1200" b="0" i="1" kern="1200" dirty="0">
                <a:solidFill>
                  <a:schemeClr val="tx1"/>
                </a:solidFill>
                <a:effectLst/>
                <a:latin typeface="+mn-lt"/>
                <a:ea typeface="+mn-ea"/>
                <a:cs typeface="+mn-cs"/>
              </a:rPr>
              <a:t>Attention Is All You Need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Generative AI expanded into </a:t>
            </a:r>
            <a:r>
              <a:rPr lang="en-US" sz="1200" b="1" i="0" kern="1200" dirty="0">
                <a:solidFill>
                  <a:schemeClr val="tx1"/>
                </a:solidFill>
                <a:effectLst/>
                <a:latin typeface="+mn-lt"/>
                <a:ea typeface="+mn-ea"/>
                <a:cs typeface="+mn-cs"/>
              </a:rPr>
              <a:t>image generation</a:t>
            </a:r>
            <a:r>
              <a:rPr lang="en-US" sz="1200" b="0" i="0" kern="1200" dirty="0">
                <a:solidFill>
                  <a:schemeClr val="tx1"/>
                </a:solidFill>
                <a:effectLst/>
                <a:latin typeface="+mn-lt"/>
                <a:ea typeface="+mn-ea"/>
                <a:cs typeface="+mn-cs"/>
              </a:rPr>
              <a:t> (e.g., DALL·E), </a:t>
            </a:r>
            <a:r>
              <a:rPr lang="en-US" sz="1200" b="1" i="0" kern="1200" dirty="0">
                <a:solidFill>
                  <a:schemeClr val="tx1"/>
                </a:solidFill>
                <a:effectLst/>
                <a:latin typeface="+mn-lt"/>
                <a:ea typeface="+mn-ea"/>
                <a:cs typeface="+mn-cs"/>
              </a:rPr>
              <a:t>music</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video synthesis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focus shifted from narrow AI to </a:t>
            </a:r>
            <a:r>
              <a:rPr lang="en-US" sz="1200" b="1" i="0" kern="1200" dirty="0">
                <a:solidFill>
                  <a:schemeClr val="tx1"/>
                </a:solidFill>
                <a:effectLst/>
                <a:latin typeface="+mn-lt"/>
                <a:ea typeface="+mn-ea"/>
                <a:cs typeface="+mn-cs"/>
              </a:rPr>
              <a:t>foundation models</a:t>
            </a:r>
            <a:r>
              <a:rPr lang="en-US" sz="1200" b="0" i="0" kern="1200" dirty="0">
                <a:solidFill>
                  <a:schemeClr val="tx1"/>
                </a:solidFill>
                <a:effectLst/>
                <a:latin typeface="+mn-lt"/>
                <a:ea typeface="+mn-ea"/>
                <a:cs typeface="+mn-cs"/>
              </a:rPr>
              <a:t> capable of generalizing across tasks.</a:t>
            </a:r>
          </a:p>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8</a:t>
            </a:fld>
            <a:endParaRPr lang="en-US"/>
          </a:p>
        </p:txBody>
      </p:sp>
    </p:spTree>
    <p:extLst>
      <p:ext uri="{BB962C8B-B14F-4D97-AF65-F5344CB8AC3E}">
        <p14:creationId xmlns:p14="http://schemas.microsoft.com/office/powerpoint/2010/main" val="96953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slide lists common workloads or "areas" of AI. We'll explore each of these workloads in detail, but for now just point out that in many solutions, the workloads may overlap.</a:t>
            </a:r>
          </a:p>
          <a:p>
            <a:endParaRPr lang="en-US" dirty="0"/>
          </a:p>
          <a:p>
            <a:r>
              <a:rPr lang="en-US" dirty="0"/>
              <a:t>For example, imagine a generative AI solution that uses an agent to process an auto insurance claim. The agent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information extraction to identify potentially fraudulent claims. Finally, the claims data, including forms, photographs, and other artifacts might be indexed to extract insights and create a searchable knowledge store to help manage future claims.</a:t>
            </a:r>
          </a:p>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9</a:t>
            </a:fld>
            <a:endParaRPr lang="en-US"/>
          </a:p>
        </p:txBody>
      </p:sp>
    </p:spTree>
    <p:extLst>
      <p:ext uri="{BB962C8B-B14F-4D97-AF65-F5344CB8AC3E}">
        <p14:creationId xmlns:p14="http://schemas.microsoft.com/office/powerpoint/2010/main" val="398909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CBF3-DFF5-4348-34BE-7409C7D51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49D9D-DCCF-8B2F-B029-1759311447E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247FEFF-DBC3-E684-2007-19D6C85728DB}"/>
              </a:ext>
            </a:extLst>
          </p:cNvPr>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sz="850" b="0" dirty="0">
                <a:solidFill>
                  <a:srgbClr val="000000"/>
                </a:solidFill>
                <a:effectLst/>
                <a:latin typeface="Consolas"/>
              </a:rPr>
              <a:t>Use the summaries below to relate these to the challenges and risks on the previous slide.</a:t>
            </a:r>
          </a:p>
          <a:p>
            <a:br>
              <a:rPr lang="en-US" sz="850" b="0" dirty="0">
                <a:effectLst/>
                <a:latin typeface="Consolas" panose="020B0609020204030204" pitchFamily="49" charset="0"/>
              </a:rPr>
            </a:br>
            <a:r>
              <a:rPr lang="en-US" sz="850" b="1" dirty="0">
                <a:solidFill>
                  <a:srgbClr val="800000"/>
                </a:solidFill>
                <a:effectLst/>
                <a:latin typeface="Consolas"/>
              </a:rPr>
              <a:t>Fairness</a:t>
            </a:r>
            <a:br>
              <a:rPr lang="en-US" sz="850" b="0" dirty="0">
                <a:effectLst/>
                <a:latin typeface="Consolas" panose="020B0609020204030204" pitchFamily="49" charset="0"/>
              </a:rPr>
            </a:br>
            <a:r>
              <a:rPr lang="en-US" sz="850" b="0" dirty="0">
                <a:solidFill>
                  <a:srgbClr val="000000"/>
                </a:solidFill>
                <a:effectLst/>
                <a:latin typeface="Consolas"/>
              </a:rPr>
              <a:t>AI systems should treat all people fairly. For example, suppose you create a machine learning model to support a loan approval application for a bank. The model should make predictions of whether the loan should be approved without incorporating any bias based on gender, ethnicity, or other factors that might result in an unfair advantage or disadvantage to specific groups of applicants.</a:t>
            </a:r>
            <a:endParaRPr lang="en-US" sz="850" dirty="0">
              <a:latin typeface="Consolas"/>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2458E497-C76E-13E3-8D43-B311F15839E5}"/>
              </a:ext>
            </a:extLst>
          </p:cNvPr>
          <p:cNvSpPr>
            <a:spLocks noGrp="1"/>
          </p:cNvSpPr>
          <p:nvPr>
            <p:ph type="sldNum" sz="quarter" idx="5"/>
          </p:nvPr>
        </p:nvSpPr>
        <p:spPr/>
        <p:txBody>
          <a:bodyPr/>
          <a:lstStyle/>
          <a:p>
            <a:fld id="{CAA98A92-71A7-4028-B258-5DE0B8E82D66}" type="slidenum">
              <a:rPr lang="en-US" smtClean="0"/>
              <a:t>10</a:t>
            </a:fld>
            <a:endParaRPr lang="en-US"/>
          </a:p>
        </p:txBody>
      </p:sp>
    </p:spTree>
    <p:extLst>
      <p:ext uri="{BB962C8B-B14F-4D97-AF65-F5344CB8AC3E}">
        <p14:creationId xmlns:p14="http://schemas.microsoft.com/office/powerpoint/2010/main" val="2074470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2631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A4ADD938-9BF6-027C-8A95-6A59C8A0904F}"/>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Placeholder 1">
            <a:extLst>
              <a:ext uri="{FF2B5EF4-FFF2-40B4-BE49-F238E27FC236}">
                <a16:creationId xmlns:a16="http://schemas.microsoft.com/office/drawing/2014/main" id="{62879B94-3938-1096-EFEC-AA2885F3B7B2}"/>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879147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Subtitle and Content">
    <p:spTree>
      <p:nvGrpSpPr>
        <p:cNvPr id="1" name=""/>
        <p:cNvGrpSpPr/>
        <p:nvPr/>
      </p:nvGrpSpPr>
      <p:grpSpPr>
        <a:xfrm>
          <a:off x="0" y="0"/>
          <a:ext cx="0" cy="0"/>
          <a:chOff x="0" y="0"/>
          <a:chExt cx="0" cy="0"/>
        </a:xfrm>
      </p:grpSpPr>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Rectangle 2">
            <a:extLst>
              <a:ext uri="{FF2B5EF4-FFF2-40B4-BE49-F238E27FC236}">
                <a16:creationId xmlns:a16="http://schemas.microsoft.com/office/drawing/2014/main" id="{AD9B036D-F804-0B3D-0FEC-F0DF9677C1F5}"/>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Placeholder 1">
            <a:extLst>
              <a:ext uri="{FF2B5EF4-FFF2-40B4-BE49-F238E27FC236}">
                <a16:creationId xmlns:a16="http://schemas.microsoft.com/office/drawing/2014/main" id="{1B97423A-5331-5DA5-6581-11A4D46D89F8}"/>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959950"/>
      </p:ext>
    </p:extLst>
  </p:cSld>
  <p:clrMapOvr>
    <a:masterClrMapping/>
  </p:clrMapOvr>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Rectangle 2">
            <a:extLst>
              <a:ext uri="{FF2B5EF4-FFF2-40B4-BE49-F238E27FC236}">
                <a16:creationId xmlns:a16="http://schemas.microsoft.com/office/drawing/2014/main" id="{44E40707-2CD2-6270-89B7-4F78637EA8EE}"/>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Placeholder 1">
            <a:extLst>
              <a:ext uri="{FF2B5EF4-FFF2-40B4-BE49-F238E27FC236}">
                <a16:creationId xmlns:a16="http://schemas.microsoft.com/office/drawing/2014/main" id="{59ED9B78-0404-7638-0E19-93A4E3461909}"/>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03423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0271394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7A3E81-5E75-BC9A-E148-8315508E840B}"/>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038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847B4FCD-6901-1AED-016D-91A0FE4BEC85}"/>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Placeholder 1">
            <a:extLst>
              <a:ext uri="{FF2B5EF4-FFF2-40B4-BE49-F238E27FC236}">
                <a16:creationId xmlns:a16="http://schemas.microsoft.com/office/drawing/2014/main" id="{E122357D-447C-9785-EE09-32EFE2F3FCF0}"/>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1041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569995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2" r:id="rId5"/>
    <p:sldLayoutId id="2147483863" r:id="rId6"/>
    <p:sldLayoutId id="2147483864" r:id="rId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5.svg"/></Relationships>
</file>

<file path=ppt/slides/_rels/slide15.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79.svg"/><Relationship Id="rId39" Type="http://schemas.openxmlformats.org/officeDocument/2006/relationships/image" Target="../media/image92.png"/><Relationship Id="rId21" Type="http://schemas.openxmlformats.org/officeDocument/2006/relationships/image" Target="../media/image74.png"/><Relationship Id="rId34" Type="http://schemas.openxmlformats.org/officeDocument/2006/relationships/image" Target="../media/image87.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image" Target="../media/image91.svg"/><Relationship Id="rId2" Type="http://schemas.openxmlformats.org/officeDocument/2006/relationships/notesSlide" Target="../notesSlides/notesSlide14.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59.sv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37" Type="http://schemas.openxmlformats.org/officeDocument/2006/relationships/image" Target="../media/image90.png"/><Relationship Id="rId40" Type="http://schemas.openxmlformats.org/officeDocument/2006/relationships/image" Target="../media/image93.sv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36" Type="http://schemas.openxmlformats.org/officeDocument/2006/relationships/image" Target="../media/image89.svg"/><Relationship Id="rId10" Type="http://schemas.openxmlformats.org/officeDocument/2006/relationships/image" Target="../media/image63.sv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png"/><Relationship Id="rId8" Type="http://schemas.openxmlformats.org/officeDocument/2006/relationships/image" Target="../media/image61.svg"/><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96.sv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18" Type="http://schemas.openxmlformats.org/officeDocument/2006/relationships/image" Target="../media/image112.sv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11.png"/><Relationship Id="rId2" Type="http://schemas.openxmlformats.org/officeDocument/2006/relationships/notesSlide" Target="../notesSlides/notesSlide16.xml"/><Relationship Id="rId16" Type="http://schemas.openxmlformats.org/officeDocument/2006/relationships/image" Target="../media/image110.svg"/><Relationship Id="rId20" Type="http://schemas.openxmlformats.org/officeDocument/2006/relationships/image" Target="../media/image114.svg"/><Relationship Id="rId1" Type="http://schemas.openxmlformats.org/officeDocument/2006/relationships/slideLayout" Target="../slideLayouts/slideLayout4.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svg"/><Relationship Id="rId19" Type="http://schemas.openxmlformats.org/officeDocument/2006/relationships/image" Target="../media/image113.pn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 Id="rId22" Type="http://schemas.openxmlformats.org/officeDocument/2006/relationships/image" Target="../media/image116.svg"/></Relationships>
</file>

<file path=ppt/slides/_rels/slide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32.svg"/><Relationship Id="rId3" Type="http://schemas.microsoft.com/office/2007/relationships/media" Target="../media/media2.mp4"/><Relationship Id="rId7" Type="http://schemas.openxmlformats.org/officeDocument/2006/relationships/image" Target="../media/image1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11" Type="http://schemas.openxmlformats.org/officeDocument/2006/relationships/image" Target="../media/image135.png"/><Relationship Id="rId5" Type="http://schemas.openxmlformats.org/officeDocument/2006/relationships/slideLayout" Target="../slideLayouts/slideLayout4.xml"/><Relationship Id="rId10" Type="http://schemas.openxmlformats.org/officeDocument/2006/relationships/image" Target="../media/image134.svg"/><Relationship Id="rId4" Type="http://schemas.openxmlformats.org/officeDocument/2006/relationships/video" Target="../media/media2.mp4"/><Relationship Id="rId9" Type="http://schemas.openxmlformats.org/officeDocument/2006/relationships/image" Target="../media/image133.png"/></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37.svg"/></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39.svg"/></Relationships>
</file>

<file path=ppt/slides/_rels/slide28.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slides/_rels/slide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47.png"/><Relationship Id="rId7" Type="http://schemas.openxmlformats.org/officeDocument/2006/relationships/diagramLayout" Target="../diagrams/layout7.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Data" Target="../diagrams/data7.xml"/><Relationship Id="rId5" Type="http://schemas.openxmlformats.org/officeDocument/2006/relationships/image" Target="../media/image149.png"/><Relationship Id="rId10" Type="http://schemas.microsoft.com/office/2007/relationships/diagramDrawing" Target="../diagrams/drawing7.xml"/><Relationship Id="rId4" Type="http://schemas.openxmlformats.org/officeDocument/2006/relationships/image" Target="../media/image148.png"/><Relationship Id="rId9" Type="http://schemas.openxmlformats.org/officeDocument/2006/relationships/diagramColors" Target="../diagrams/colors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s://nam06.safelinks.protection.outlook.com/?url=https%3A%2F%2Flearn.microsoft.com%2Fen-us%2Ftraining%2Fpaths%2Fintro-generative-ai-for-trainers%2F&amp;data=05%7C02%7CJohn.Deardurff%40microsoft.com%7C75ac104024ff4b88b16908ddc5f8bf2e%7C72f988bf86f141af91ab2d7cd011db47%7C1%7C0%7C638884394332716452%7CUnknown%7CTWFpbGZsb3d8eyJFbXB0eU1hcGkiOnRydWUsIlYiOiIwLjAuMDAwMCIsIlAiOiJXaW4zMiIsIkFOIjoiTWFpbCIsIldUIjoyfQ%3D%3D%7C0%7C%7C%7C&amp;sdata=9%2BiNw3xL5zErxsjXwFjlBJR33GzI2KebpF1PYD%2BwBNM%3D&amp;reserved=0" TargetMode="External"/><Relationship Id="rId13" Type="http://schemas.openxmlformats.org/officeDocument/2006/relationships/hyperlink" Target="https://nam06.safelinks.protection.outlook.com/?url=https%3A%2F%2Flearn.microsoft.com%2Fen-us%2Fshows%2Fon-demand-instructor-led-training-series%2Fai-900-02-fy25&amp;data=05%7C02%7CJohn.Deardurff%40microsoft.com%7C75ac104024ff4b88b16908ddc5f8bf2e%7C72f988bf86f141af91ab2d7cd011db47%7C1%7C0%7C638884394332751173%7CUnknown%7CTWFpbGZsb3d8eyJFbXB0eU1hcGkiOnRydWUsIlYiOiIwLjAuMDAwMCIsIlAiOiJXaW4zMiIsIkFOIjoiTWFpbCIsIldUIjoyfQ%3D%3D%7C0%7C%7C%7C&amp;sdata=qBFMGIPDv3Pw8QYnW9dovu17WWSj1AYTjaJekEcHPt8%3D&amp;reserved=0" TargetMode="External"/><Relationship Id="rId3" Type="http://schemas.openxmlformats.org/officeDocument/2006/relationships/hyperlink" Target="https://learn.microsoft.com/en-us/credentials/certifications/azure-ai-fundamentals/?wt.mc_id=fsi_aibmslepage_aibootcamp_wwl&amp;practice-assessment-type=certification" TargetMode="External"/><Relationship Id="rId7" Type="http://schemas.openxmlformats.org/officeDocument/2006/relationships/hyperlink" Target="https://nam06.safelinks.protection.outlook.com/?url=https%3A%2F%2Flearn.microsoft.com%2Fen-us%2Ftraining%2Fpaths%2Fai-security-fundamentals%2F&amp;data=05%7C02%7CJohn.Deardurff%40microsoft.com%7C75ac104024ff4b88b16908ddc5f8bf2e%7C72f988bf86f141af91ab2d7cd011db47%7C1%7C0%7C638884394332696684%7CUnknown%7CTWFpbGZsb3d8eyJFbXB0eU1hcGkiOnRydWUsIlYiOiIwLjAuMDAwMCIsIlAiOiJXaW4zMiIsIkFOIjoiTWFpbCIsIldUIjoyfQ%3D%3D%7C0%7C%7C%7C&amp;sdata=X2G8BGvh3X8O3ET6iNnGr48AKgkEoWc1apC2PR8jMSo%3D&amp;reserved=0" TargetMode="External"/><Relationship Id="rId12" Type="http://schemas.openxmlformats.org/officeDocument/2006/relationships/hyperlink" Target="https://nam06.safelinks.protection.outlook.com/?url=https%3A%2F%2Flearn.microsoft.com%2Fen-us%2Fshows%2Fon-demand-instructor-led-training-series%2Fai-900-01-fy25&amp;data=05%7C02%7CJohn.Deardurff%40microsoft.com%7C75ac104024ff4b88b16908ddc5f8bf2e%7C72f988bf86f141af91ab2d7cd011db47%7C1%7C0%7C638884394332733314%7CUnknown%7CTWFpbGZsb3d8eyJFbXB0eU1hcGkiOnRydWUsIlYiOiIwLjAuMDAwMCIsIlAiOiJXaW4zMiIsIkFOIjoiTWFpbCIsIldUIjoyfQ%3D%3D%7C0%7C%7C%7C&amp;sdata=q8Ni4A%2F1%2F0fu9HJm3Po7hFVD2DG9po7rY3HkM2E5JcQ%3D&amp;reserved=0" TargetMode="External"/><Relationship Id="rId2" Type="http://schemas.openxmlformats.org/officeDocument/2006/relationships/notesSlide" Target="../notesSlides/notesSlide3.xml"/><Relationship Id="rId16" Type="http://schemas.openxmlformats.org/officeDocument/2006/relationships/hyperlink" Target="https://nam06.safelinks.protection.outlook.com/?url=https%3A%2F%2Flearn.microsoft.com%2Fen-us%2Fshows%2Fon-demand-instructor-led-training-series%2Fai-900-05-fy25&amp;data=05%7C02%7CJohn.Deardurff%40microsoft.com%7C75ac104024ff4b88b16908ddc5f8bf2e%7C72f988bf86f141af91ab2d7cd011db47%7C1%7C0%7C638884394332797881%7CUnknown%7CTWFpbGZsb3d8eyJFbXB0eU1hcGkiOnRydWUsIlYiOiIwLjAuMDAwMCIsIlAiOiJXaW4zMiIsIkFOIjoiTWFpbCIsIldUIjoyfQ%3D%3D%7C0%7C%7C%7C&amp;sdata=vlpoYxo3j1pcdTX1RA7M0htrP4IEVIXvc54eNChdp5A%3D&amp;reserved=0" TargetMode="Externa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learn.microsoft.com%2Fen-us%2Ftraining%2Fpaths%2Fintroduction-to-ai-on-azure%2F&amp;data=05%7C02%7CJohn.Deardurff%40microsoft.com%7C75ac104024ff4b88b16908ddc5f8bf2e%7C72f988bf86f141af91ab2d7cd011db47%7C1%7C0%7C638884394332664492%7CUnknown%7CTWFpbGZsb3d8eyJFbXB0eU1hcGkiOnRydWUsIlYiOiIwLjAuMDAwMCIsIlAiOiJXaW4zMiIsIkFOIjoiTWFpbCIsIldUIjoyfQ%3D%3D%7C0%7C%7C%7C&amp;sdata=ciQbEPq8GRur9wvaYOoZVmLCflOjJatIVYHT0iALWno%3D&amp;reserved=0" TargetMode="External"/><Relationship Id="rId11" Type="http://schemas.openxmlformats.org/officeDocument/2006/relationships/hyperlink" Target="https://www.coursera.org/specializations/microsoft-azure-ai-900-ai-fundamentals" TargetMode="External"/><Relationship Id="rId5" Type="http://schemas.openxmlformats.org/officeDocument/2006/relationships/hyperlink" Target="https://learn.microsoft.com/en-us/credentials/certifications/exams/ai-900/practice/assessment?assessment-type=practice&amp;assessmentId=26" TargetMode="External"/><Relationship Id="rId15" Type="http://schemas.openxmlformats.org/officeDocument/2006/relationships/hyperlink" Target="https://nam06.safelinks.protection.outlook.com/?url=https%3A%2F%2Flearn.microsoft.com%2Fen-us%2Fshows%2Fon-demand-instructor-led-training-series%2Fai-900-04-fy25&amp;data=05%7C02%7CJohn.Deardurff%40microsoft.com%7C75ac104024ff4b88b16908ddc5f8bf2e%7C72f988bf86f141af91ab2d7cd011db47%7C1%7C0%7C638884394332781817%7CUnknown%7CTWFpbGZsb3d8eyJFbXB0eU1hcGkiOnRydWUsIlYiOiIwLjAuMDAwMCIsIlAiOiJXaW4zMiIsIkFOIjoiTWFpbCIsIldUIjoyfQ%3D%3D%7C0%7C%7C%7C&amp;sdata=REGPXh%2BxwyNzw1czYgpdQKs9PP%2FsBvzU7hLACHe7bV0%3D&amp;reserved=0" TargetMode="External"/><Relationship Id="rId10" Type="http://schemas.openxmlformats.org/officeDocument/2006/relationships/hyperlink" Target="https://nam06.safelinks.protection.outlook.com/?url=https%3A%2F%2Fwww.youtube.com%2Fwatch%3Fv%3DCh6KE7KxHGM%26list%3DPLV8d1tBX6OXXYgMQHeBE1NyVwbpnLSYoi%26index%3D2&amp;data=05%7C02%7CJohn.Deardurff%40microsoft.com%7C75ac104024ff4b88b16908ddc5f8bf2e%7C72f988bf86f141af91ab2d7cd011db47%7C1%7C0%7C638884394332828000%7CUnknown%7CTWFpbGZsb3d8eyJFbXB0eU1hcGkiOnRydWUsIlYiOiIwLjAuMDAwMCIsIlAiOiJXaW4zMiIsIkFOIjoiTWFpbCIsIldUIjoyfQ%3D%3D%7C0%7C%7C%7C&amp;sdata=rVecoxgJh6TYB1lcfitDGSxEyFEN6ebjTc5nQuQv0gk%3D&amp;reserved=0" TargetMode="External"/><Relationship Id="rId4" Type="http://schemas.openxmlformats.org/officeDocument/2006/relationships/hyperlink" Target="https://learn.microsoft.com/en-us/credentials/certifications/resources/study-guides/ai-900" TargetMode="External"/><Relationship Id="rId9" Type="http://schemas.openxmlformats.org/officeDocument/2006/relationships/hyperlink" Target="https://nam06.safelinks.protection.outlook.com/?url=https%3A%2F%2Fwww.youtube.com%2Fwatch%3Fv%3DbTkUTkXrqOQ%26list%3DPLV8d1tBX6OXXYgMQHeBE1NyVwbpnLSYoi&amp;data=05%7C02%7CJohn.Deardurff%40microsoft.com%7C75ac104024ff4b88b16908ddc5f8bf2e%7C72f988bf86f141af91ab2d7cd011db47%7C1%7C0%7C638884394332813062%7CUnknown%7CTWFpbGZsb3d8eyJFbXB0eU1hcGkiOnRydWUsIlYiOiIwLjAuMDAwMCIsIlAiOiJXaW4zMiIsIkFOIjoiTWFpbCIsIldUIjoyfQ%3D%3D%7C0%7C%7C%7C&amp;sdata=7yT5lT%2FZWrwYndKP%2B93gB4l7KyrSQNmp9q12Nrr8TPY%3D&amp;reserved=0" TargetMode="External"/><Relationship Id="rId14" Type="http://schemas.openxmlformats.org/officeDocument/2006/relationships/hyperlink" Target="https://nam06.safelinks.protection.outlook.com/?url=https%3A%2F%2Flearn.microsoft.com%2Fen-us%2Fshows%2Fon-demand-instructor-led-training-series%2Fai-900-03-fy25&amp;data=05%7C02%7CJohn.Deardurff%40microsoft.com%7C75ac104024ff4b88b16908ddc5f8bf2e%7C72f988bf86f141af91ab2d7cd011db47%7C1%7C0%7C638884394332766237%7CUnknown%7CTWFpbGZsb3d8eyJFbXB0eU1hcGkiOnRydWUsIlYiOiIwLjAuMDAwMCIsIlAiOiJXaW4zMiIsIkFOIjoiTWFpbCIsIldUIjoyfQ%3D%3D%7C0%7C%7C%7C&amp;sdata=MPFWKTZ48kM%2B5tkUGCBo9mMGbP9H22t9pFFAtR7aFhc%3D&amp;reserved=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8521C-1F41-22C9-3409-B76472450BB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90E901B9-FC1A-6270-5010-036B2F4487FA}"/>
              </a:ext>
            </a:extLst>
          </p:cNvPr>
          <p:cNvSpPr>
            <a:spLocks noGrp="1"/>
          </p:cNvSpPr>
          <p:nvPr>
            <p:ph type="title"/>
          </p:nvPr>
        </p:nvSpPr>
        <p:spPr>
          <a:xfrm>
            <a:off x="588263" y="2203942"/>
            <a:ext cx="4167887" cy="1329595"/>
          </a:xfrm>
        </p:spPr>
        <p:txBody>
          <a:bodyPr/>
          <a:lstStyle/>
          <a:p>
            <a:br>
              <a:rPr lang="en-US" dirty="0">
                <a:ea typeface="+mj-ea"/>
                <a:cs typeface="+mj-cs"/>
              </a:rPr>
            </a:br>
            <a:br>
              <a:rPr lang="en-US" dirty="0">
                <a:ea typeface="+mj-ea"/>
                <a:cs typeface="+mj-cs"/>
              </a:rPr>
            </a:br>
            <a:r>
              <a:rPr lang="en-US" dirty="0">
                <a:ea typeface="+mj-ea"/>
                <a:cs typeface="+mj-cs"/>
              </a:rPr>
              <a:t>AI-900 Exam Prep</a:t>
            </a:r>
          </a:p>
        </p:txBody>
      </p:sp>
      <p:sp>
        <p:nvSpPr>
          <p:cNvPr id="6" name="Text Placeholder 5">
            <a:extLst>
              <a:ext uri="{FF2B5EF4-FFF2-40B4-BE49-F238E27FC236}">
                <a16:creationId xmlns:a16="http://schemas.microsoft.com/office/drawing/2014/main" id="{A05DB113-3D2A-62C1-6083-22C96CF62AF9}"/>
              </a:ext>
            </a:extLst>
          </p:cNvPr>
          <p:cNvSpPr>
            <a:spLocks noGrp="1"/>
          </p:cNvSpPr>
          <p:nvPr>
            <p:ph type="body" sz="quarter" idx="12"/>
          </p:nvPr>
        </p:nvSpPr>
        <p:spPr/>
        <p:txBody>
          <a:bodyPr/>
          <a:lstStyle/>
          <a:p>
            <a:r>
              <a:rPr lang="en-US" dirty="0"/>
              <a:t>Presenter: John Deardurff</a:t>
            </a:r>
          </a:p>
          <a:p>
            <a:r>
              <a:rPr lang="en-US" dirty="0"/>
              <a:t>August 2025</a:t>
            </a:r>
          </a:p>
          <a:p>
            <a:endParaRPr lang="en-US" dirty="0"/>
          </a:p>
        </p:txBody>
      </p:sp>
    </p:spTree>
    <p:extLst>
      <p:ext uri="{BB962C8B-B14F-4D97-AF65-F5344CB8AC3E}">
        <p14:creationId xmlns:p14="http://schemas.microsoft.com/office/powerpoint/2010/main" val="37246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61627-BE31-C70E-D63D-7C601AB37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B0F69-4E1C-E33E-0266-20E07B03229B}"/>
              </a:ext>
            </a:extLst>
          </p:cNvPr>
          <p:cNvSpPr>
            <a:spLocks noGrp="1"/>
          </p:cNvSpPr>
          <p:nvPr>
            <p:ph type="title"/>
          </p:nvPr>
        </p:nvSpPr>
        <p:spPr>
          <a:xfrm>
            <a:off x="426424" y="435824"/>
            <a:ext cx="11336039" cy="443198"/>
          </a:xfrm>
        </p:spPr>
        <p:txBody>
          <a:bodyPr/>
          <a:lstStyle/>
          <a:p>
            <a:r>
              <a:rPr lang="en-US" dirty="0"/>
              <a:t>Principles of Responsible AI</a:t>
            </a:r>
          </a:p>
        </p:txBody>
      </p:sp>
      <p:graphicFrame>
        <p:nvGraphicFramePr>
          <p:cNvPr id="3" name="Table 27">
            <a:extLst>
              <a:ext uri="{FF2B5EF4-FFF2-40B4-BE49-F238E27FC236}">
                <a16:creationId xmlns:a16="http://schemas.microsoft.com/office/drawing/2014/main" id="{BE70016F-FDC5-3742-83D9-007AE81BBBFB}"/>
              </a:ext>
            </a:extLst>
          </p:cNvPr>
          <p:cNvGraphicFramePr>
            <a:graphicFrameLocks noGrp="1"/>
          </p:cNvGraphicFramePr>
          <p:nvPr>
            <p:extLst>
              <p:ext uri="{D42A27DB-BD31-4B8C-83A1-F6EECF244321}">
                <p14:modId xmlns:p14="http://schemas.microsoft.com/office/powerpoint/2010/main" val="1291592036"/>
              </p:ext>
            </p:extLst>
          </p:nvPr>
        </p:nvGraphicFramePr>
        <p:xfrm>
          <a:off x="586740" y="1586035"/>
          <a:ext cx="11018520" cy="4602480"/>
        </p:xfrm>
        <a:graphic>
          <a:graphicData uri="http://schemas.openxmlformats.org/drawingml/2006/table">
            <a:tbl>
              <a:tblPr firstRow="1" bandRow="1">
                <a:tableStyleId>{5940675A-B579-460E-94D1-54222C63F5DA}</a:tableStyleId>
              </a:tblPr>
              <a:tblGrid>
                <a:gridCol w="3247708">
                  <a:extLst>
                    <a:ext uri="{9D8B030D-6E8A-4147-A177-3AD203B41FA5}">
                      <a16:colId xmlns:a16="http://schemas.microsoft.com/office/drawing/2014/main" val="11834635"/>
                    </a:ext>
                  </a:extLst>
                </a:gridCol>
                <a:gridCol w="3559058">
                  <a:extLst>
                    <a:ext uri="{9D8B030D-6E8A-4147-A177-3AD203B41FA5}">
                      <a16:colId xmlns:a16="http://schemas.microsoft.com/office/drawing/2014/main" val="1405608543"/>
                    </a:ext>
                  </a:extLst>
                </a:gridCol>
                <a:gridCol w="4211754">
                  <a:extLst>
                    <a:ext uri="{9D8B030D-6E8A-4147-A177-3AD203B41FA5}">
                      <a16:colId xmlns:a16="http://schemas.microsoft.com/office/drawing/2014/main" val="74291991"/>
                    </a:ext>
                  </a:extLst>
                </a:gridCol>
              </a:tblGrid>
              <a:tr h="126180">
                <a:tc>
                  <a:txBody>
                    <a:bodyPr/>
                    <a:lstStyle/>
                    <a:p>
                      <a:endParaRPr lang="en-US" sz="2000" b="1" dirty="0">
                        <a:solidFill>
                          <a:schemeClr val="bg1"/>
                        </a:solidFill>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bg1"/>
                          </a:solidFill>
                          <a:latin typeface="+mj-lt"/>
                        </a:rPr>
                        <a:t>Challenge or Risk</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800" b="0" dirty="0">
                          <a:solidFill>
                            <a:schemeClr val="bg1"/>
                          </a:solidFill>
                          <a:latin typeface="+mj-lt"/>
                        </a:rPr>
                        <a:t>Example</a:t>
                      </a:r>
                    </a:p>
                  </a:txBody>
                  <a:tcPr>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04889339"/>
                  </a:ext>
                </a:extLst>
              </a:tr>
              <a:tr h="262065">
                <a:tc>
                  <a:txBody>
                    <a:bodyPr/>
                    <a:lstStyle/>
                    <a:p>
                      <a:pPr marL="0" indent="0" algn="l" defTabSz="932742" rtl="0" eaLnBrk="1" latinLnBrk="0" hangingPunct="1"/>
                      <a:r>
                        <a:rPr lang="en-US" sz="1800" b="0" i="0" u="none" strike="noStrike" kern="1200" cap="none" spc="0" normalizeH="0" baseline="0" dirty="0">
                          <a:solidFill>
                            <a:schemeClr val="tx1"/>
                          </a:solidFill>
                          <a:latin typeface="+mj-lt"/>
                          <a:ea typeface="+mn-ea"/>
                          <a:cs typeface="+mn-cs"/>
                        </a:rPr>
                        <a:t>	Fairness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Bias can affect 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 loan-approval model discriminates by gender due to bias in the data with which it was trained.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Reliability &amp; 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Errors may cause harm.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autonomous vehicle experiences a system failure and causes a collision.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Privacy &amp;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Private data could be exposed.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medical diagnostic bot is trained using sensitive patient data, which is stored insecurely.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Inclusiveness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Solutions may not work for everyone.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predictive app provides no audio output for visually impaired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Transparency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Users must trust a complex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AI-based financial tool makes investment recommendations – what are they based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Accountability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Who’s liable for AI-driven 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innocent person is convicted of a crime based on evidence from facial recognition – who’s responsible?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7" name="Graphic 16">
            <a:extLst>
              <a:ext uri="{FF2B5EF4-FFF2-40B4-BE49-F238E27FC236}">
                <a16:creationId xmlns:a16="http://schemas.microsoft.com/office/drawing/2014/main" id="{75599203-B054-290F-9D0B-D4C38D0464A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742" y="2076727"/>
            <a:ext cx="543631" cy="543631"/>
          </a:xfrm>
          <a:prstGeom prst="rect">
            <a:avLst/>
          </a:prstGeom>
        </p:spPr>
      </p:pic>
      <p:pic>
        <p:nvPicPr>
          <p:cNvPr id="18" name="Graphic 17">
            <a:extLst>
              <a:ext uri="{FF2B5EF4-FFF2-40B4-BE49-F238E27FC236}">
                <a16:creationId xmlns:a16="http://schemas.microsoft.com/office/drawing/2014/main" id="{F844A37F-0AB3-FD34-E50A-72BD1610997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742" y="2814220"/>
            <a:ext cx="543631" cy="543631"/>
          </a:xfrm>
          <a:prstGeom prst="rect">
            <a:avLst/>
          </a:prstGeom>
        </p:spPr>
      </p:pic>
      <p:pic>
        <p:nvPicPr>
          <p:cNvPr id="19" name="Graphic 18">
            <a:extLst>
              <a:ext uri="{FF2B5EF4-FFF2-40B4-BE49-F238E27FC236}">
                <a16:creationId xmlns:a16="http://schemas.microsoft.com/office/drawing/2014/main" id="{B5EC58F6-4F22-574D-1F21-F7027147EBD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742" y="3531798"/>
            <a:ext cx="543631" cy="543631"/>
          </a:xfrm>
          <a:prstGeom prst="rect">
            <a:avLst/>
          </a:prstGeom>
        </p:spPr>
      </p:pic>
      <p:pic>
        <p:nvPicPr>
          <p:cNvPr id="20" name="Graphic 19">
            <a:extLst>
              <a:ext uri="{FF2B5EF4-FFF2-40B4-BE49-F238E27FC236}">
                <a16:creationId xmlns:a16="http://schemas.microsoft.com/office/drawing/2014/main" id="{FE97FD9C-2A62-9336-C411-66D6BB6B685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742" y="4216474"/>
            <a:ext cx="543631" cy="543631"/>
          </a:xfrm>
          <a:prstGeom prst="rect">
            <a:avLst/>
          </a:prstGeom>
        </p:spPr>
      </p:pic>
      <p:pic>
        <p:nvPicPr>
          <p:cNvPr id="21" name="Graphic 20">
            <a:extLst>
              <a:ext uri="{FF2B5EF4-FFF2-40B4-BE49-F238E27FC236}">
                <a16:creationId xmlns:a16="http://schemas.microsoft.com/office/drawing/2014/main" id="{1F47C769-7FFE-E923-2E3E-7415B1CF06C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42" y="4804104"/>
            <a:ext cx="543631" cy="543631"/>
          </a:xfrm>
          <a:prstGeom prst="rect">
            <a:avLst/>
          </a:prstGeom>
        </p:spPr>
      </p:pic>
      <p:pic>
        <p:nvPicPr>
          <p:cNvPr id="22" name="Graphic 21">
            <a:extLst>
              <a:ext uri="{FF2B5EF4-FFF2-40B4-BE49-F238E27FC236}">
                <a16:creationId xmlns:a16="http://schemas.microsoft.com/office/drawing/2014/main" id="{4BD00EEF-B9F2-BEB5-CA30-CCE4B5B8BCC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3742" y="5520169"/>
            <a:ext cx="543631" cy="543631"/>
          </a:xfrm>
          <a:prstGeom prst="rect">
            <a:avLst/>
          </a:prstGeom>
        </p:spPr>
      </p:pic>
    </p:spTree>
    <p:extLst>
      <p:ext uri="{BB962C8B-B14F-4D97-AF65-F5344CB8AC3E}">
        <p14:creationId xmlns:p14="http://schemas.microsoft.com/office/powerpoint/2010/main" val="23337790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7509B-E1D6-2173-9304-4D963CFCC35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B4DA0DF-F416-7A45-D575-40A465BDDAED}"/>
              </a:ext>
            </a:extLst>
          </p:cNvPr>
          <p:cNvSpPr>
            <a:spLocks noGrp="1"/>
          </p:cNvSpPr>
          <p:nvPr>
            <p:ph type="title"/>
          </p:nvPr>
        </p:nvSpPr>
        <p:spPr/>
        <p:txBody>
          <a:bodyPr wrap="square" anchor="b">
            <a:normAutofit/>
          </a:bodyPr>
          <a:lstStyle/>
          <a:p>
            <a:r>
              <a:rPr lang="en-US" dirty="0"/>
              <a:t>What is Machine Learning?</a:t>
            </a:r>
          </a:p>
        </p:txBody>
      </p:sp>
      <p:sp>
        <p:nvSpPr>
          <p:cNvPr id="4" name="Text Placeholder 3">
            <a:extLst>
              <a:ext uri="{FF2B5EF4-FFF2-40B4-BE49-F238E27FC236}">
                <a16:creationId xmlns:a16="http://schemas.microsoft.com/office/drawing/2014/main" id="{CD3E2DE3-62C4-A740-60F3-900B5F0A2507}"/>
              </a:ext>
            </a:extLst>
          </p:cNvPr>
          <p:cNvSpPr>
            <a:spLocks noGrp="1"/>
          </p:cNvSpPr>
          <p:nvPr>
            <p:ph type="body" sz="quarter" idx="12"/>
          </p:nvPr>
        </p:nvSpPr>
        <p:spPr>
          <a:xfrm>
            <a:off x="582042" y="3962399"/>
            <a:ext cx="4164583" cy="726831"/>
          </a:xfrm>
        </p:spPr>
        <p:txBody>
          <a:bodyPr wrap="square">
            <a:normAutofit fontScale="77500" lnSpcReduction="20000"/>
          </a:bodyPr>
          <a:lstStyle/>
          <a:p>
            <a:r>
              <a:rPr lang="en-US" sz="2900" dirty="0"/>
              <a:t>Describe fundamental principles of machine learning on Azure </a:t>
            </a:r>
          </a:p>
          <a:p>
            <a:pPr>
              <a:lnSpc>
                <a:spcPct val="90000"/>
              </a:lnSpc>
              <a:spcAft>
                <a:spcPts val="600"/>
              </a:spcAft>
            </a:pPr>
            <a:endParaRPr lang="en-US" sz="1500" dirty="0"/>
          </a:p>
        </p:txBody>
      </p:sp>
    </p:spTree>
    <p:extLst>
      <p:ext uri="{BB962C8B-B14F-4D97-AF65-F5344CB8AC3E}">
        <p14:creationId xmlns:p14="http://schemas.microsoft.com/office/powerpoint/2010/main" val="369110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9D1C-A5E7-9C96-5CB5-AB6B86251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B5A0B-D785-0CCD-68F8-8339DA4D0F90}"/>
              </a:ext>
            </a:extLst>
          </p:cNvPr>
          <p:cNvSpPr>
            <a:spLocks noGrp="1"/>
          </p:cNvSpPr>
          <p:nvPr>
            <p:ph type="title"/>
          </p:nvPr>
        </p:nvSpPr>
        <p:spPr>
          <a:xfrm>
            <a:off x="655638" y="320040"/>
            <a:ext cx="10880725" cy="461665"/>
          </a:xfrm>
        </p:spPr>
        <p:txBody>
          <a:bodyPr/>
          <a:lstStyle/>
          <a:p>
            <a:r>
              <a:rPr lang="en-US" b="1" dirty="0"/>
              <a:t>Describe fundamental principles of machine learning on Azure (15-20%)</a:t>
            </a:r>
          </a:p>
        </p:txBody>
      </p:sp>
      <p:graphicFrame>
        <p:nvGraphicFramePr>
          <p:cNvPr id="5" name="Diagram 4">
            <a:extLst>
              <a:ext uri="{FF2B5EF4-FFF2-40B4-BE49-F238E27FC236}">
                <a16:creationId xmlns:a16="http://schemas.microsoft.com/office/drawing/2014/main" id="{BD978757-DE54-5E7B-8E15-4BBABEAACF0B}"/>
              </a:ext>
            </a:extLst>
          </p:cNvPr>
          <p:cNvGraphicFramePr/>
          <p:nvPr>
            <p:extLst>
              <p:ext uri="{D42A27DB-BD31-4B8C-83A1-F6EECF244321}">
                <p14:modId xmlns:p14="http://schemas.microsoft.com/office/powerpoint/2010/main" val="469076122"/>
              </p:ext>
            </p:extLst>
          </p:nvPr>
        </p:nvGraphicFramePr>
        <p:xfrm>
          <a:off x="213674" y="1298197"/>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88889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B9AD3-D61A-1B78-E449-48C217418A0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BC6491C-2D9F-C8E4-3EB5-6CC2AF057EE0}"/>
              </a:ext>
            </a:extLst>
          </p:cNvPr>
          <p:cNvSpPr>
            <a:spLocks noGrp="1"/>
          </p:cNvSpPr>
          <p:nvPr>
            <p:ph type="title"/>
          </p:nvPr>
        </p:nvSpPr>
        <p:spPr>
          <a:xfrm>
            <a:off x="655638" y="320040"/>
            <a:ext cx="10880725" cy="461665"/>
          </a:xfrm>
        </p:spPr>
        <p:txBody>
          <a:bodyPr/>
          <a:lstStyle/>
          <a:p>
            <a:r>
              <a:rPr lang="en-US" dirty="0"/>
              <a:t>What is Machine Learning?</a:t>
            </a:r>
            <a:endParaRPr lang="en-US" i="1" dirty="0">
              <a:solidFill>
                <a:schemeClr val="bg1">
                  <a:lumMod val="65000"/>
                </a:schemeClr>
              </a:solidFill>
            </a:endParaRPr>
          </a:p>
        </p:txBody>
      </p:sp>
      <p:grpSp>
        <p:nvGrpSpPr>
          <p:cNvPr id="33" name="Group 32">
            <a:extLst>
              <a:ext uri="{FF2B5EF4-FFF2-40B4-BE49-F238E27FC236}">
                <a16:creationId xmlns:a16="http://schemas.microsoft.com/office/drawing/2014/main" id="{4E14C030-C09A-4FAA-D6AE-883E72E32626}"/>
              </a:ext>
            </a:extLst>
          </p:cNvPr>
          <p:cNvGrpSpPr/>
          <p:nvPr/>
        </p:nvGrpSpPr>
        <p:grpSpPr>
          <a:xfrm>
            <a:off x="655638" y="2052913"/>
            <a:ext cx="10628579" cy="4680041"/>
            <a:chOff x="326909" y="1697210"/>
            <a:chExt cx="10628579" cy="4680041"/>
          </a:xfrm>
        </p:grpSpPr>
        <p:sp>
          <p:nvSpPr>
            <p:cNvPr id="42" name="TextBox 41">
              <a:extLst>
                <a:ext uri="{FF2B5EF4-FFF2-40B4-BE49-F238E27FC236}">
                  <a16:creationId xmlns:a16="http://schemas.microsoft.com/office/drawing/2014/main" id="{DE295D2E-3DAD-62A7-3E25-BF6AE85E01CA}"/>
                </a:ext>
              </a:extLst>
            </p:cNvPr>
            <p:cNvSpPr txBox="1"/>
            <p:nvPr/>
          </p:nvSpPr>
          <p:spPr>
            <a:xfrm>
              <a:off x="3334779" y="1697210"/>
              <a:ext cx="6035948" cy="246221"/>
            </a:xfrm>
            <a:prstGeom prst="rect">
              <a:avLst/>
            </a:prstGeom>
            <a:solidFill>
              <a:schemeClr val="bg1"/>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Multiple training iterations with different algorithms and parameters</a:t>
              </a:r>
            </a:p>
          </p:txBody>
        </p:sp>
        <p:sp>
          <p:nvSpPr>
            <p:cNvPr id="8" name="TextBox 7">
              <a:extLst>
                <a:ext uri="{FF2B5EF4-FFF2-40B4-BE49-F238E27FC236}">
                  <a16:creationId xmlns:a16="http://schemas.microsoft.com/office/drawing/2014/main" id="{1938CD43-4ACA-0358-4BF7-C0A8D6FEC305}"/>
                </a:ext>
              </a:extLst>
            </p:cNvPr>
            <p:cNvSpPr txBox="1"/>
            <p:nvPr/>
          </p:nvSpPr>
          <p:spPr>
            <a:xfrm>
              <a:off x="1162792" y="2228218"/>
              <a:ext cx="1712200" cy="5232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1. Training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(past observations)</a:t>
              </a:r>
            </a:p>
          </p:txBody>
        </p:sp>
        <p:sp>
          <p:nvSpPr>
            <p:cNvPr id="20" name="TextBox 19">
              <a:extLst>
                <a:ext uri="{FF2B5EF4-FFF2-40B4-BE49-F238E27FC236}">
                  <a16:creationId xmlns:a16="http://schemas.microsoft.com/office/drawing/2014/main" id="{E621757B-F767-BFD9-44FB-A66A776495D7}"/>
                </a:ext>
              </a:extLst>
            </p:cNvPr>
            <p:cNvSpPr txBox="1"/>
            <p:nvPr/>
          </p:nvSpPr>
          <p:spPr>
            <a:xfrm>
              <a:off x="1100716" y="5854031"/>
              <a:ext cx="1796966" cy="5232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Validation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(with known labels)</a:t>
              </a:r>
            </a:p>
          </p:txBody>
        </p:sp>
        <p:sp>
          <p:nvSpPr>
            <p:cNvPr id="21" name="TextBox 20">
              <a:extLst>
                <a:ext uri="{FF2B5EF4-FFF2-40B4-BE49-F238E27FC236}">
                  <a16:creationId xmlns:a16="http://schemas.microsoft.com/office/drawing/2014/main" id="{174ECBB7-35BC-E872-CE95-B6DDC127F04A}"/>
                </a:ext>
              </a:extLst>
            </p:cNvPr>
            <p:cNvSpPr txBox="1"/>
            <p:nvPr/>
          </p:nvSpPr>
          <p:spPr>
            <a:xfrm>
              <a:off x="3525133" y="2228094"/>
              <a:ext cx="2827620" cy="76944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2. Algorithm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(Generalizes the relationship between x and y as a function)</a:t>
              </a:r>
            </a:p>
          </p:txBody>
        </p:sp>
        <p:sp>
          <p:nvSpPr>
            <p:cNvPr id="25" name="TextBox 24">
              <a:extLst>
                <a:ext uri="{FF2B5EF4-FFF2-40B4-BE49-F238E27FC236}">
                  <a16:creationId xmlns:a16="http://schemas.microsoft.com/office/drawing/2014/main" id="{3829F7A3-BA0B-D66A-9F86-C910348717B3}"/>
                </a:ext>
              </a:extLst>
            </p:cNvPr>
            <p:cNvSpPr txBox="1"/>
            <p:nvPr/>
          </p:nvSpPr>
          <p:spPr>
            <a:xfrm>
              <a:off x="6691295" y="2228218"/>
              <a:ext cx="2417796"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3.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(encapsulates the function)</a:t>
              </a:r>
            </a:p>
          </p:txBody>
        </p:sp>
        <p:sp>
          <p:nvSpPr>
            <p:cNvPr id="6" name="TextBox 5">
              <a:extLst>
                <a:ext uri="{FF2B5EF4-FFF2-40B4-BE49-F238E27FC236}">
                  <a16:creationId xmlns:a16="http://schemas.microsoft.com/office/drawing/2014/main" id="{DEA3DD85-C55C-5834-9DAE-F727636D528C}"/>
                </a:ext>
              </a:extLst>
            </p:cNvPr>
            <p:cNvSpPr txBox="1"/>
            <p:nvPr/>
          </p:nvSpPr>
          <p:spPr>
            <a:xfrm>
              <a:off x="6612786" y="4837899"/>
              <a:ext cx="2417796"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4. Predictions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(from the validation data)</a:t>
              </a:r>
            </a:p>
          </p:txBody>
        </p:sp>
        <p:sp>
          <p:nvSpPr>
            <p:cNvPr id="31" name="TextBox 30">
              <a:extLst>
                <a:ext uri="{FF2B5EF4-FFF2-40B4-BE49-F238E27FC236}">
                  <a16:creationId xmlns:a16="http://schemas.microsoft.com/office/drawing/2014/main" id="{98919AD2-7584-695D-D3BC-626A097285D3}"/>
                </a:ext>
              </a:extLst>
            </p:cNvPr>
            <p:cNvSpPr txBox="1"/>
            <p:nvPr/>
          </p:nvSpPr>
          <p:spPr>
            <a:xfrm>
              <a:off x="8827689" y="4072112"/>
              <a:ext cx="2127799" cy="76944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5. Evaluate model </a:t>
              </a:r>
              <a:r>
                <a:rPr kumimoji="0" lang="en-US" sz="1400" b="0" i="1" u="none" strike="noStrike" kern="1200" cap="none" spc="0" normalizeH="0" baseline="0" noProof="0" dirty="0">
                  <a:ln>
                    <a:noFill/>
                  </a:ln>
                  <a:solidFill>
                    <a:srgbClr val="000000"/>
                  </a:solidFill>
                  <a:effectLst/>
                  <a:uLnTx/>
                  <a:uFillTx/>
                  <a:latin typeface="Segoe UI"/>
                  <a:ea typeface="+mn-ea"/>
                  <a:cs typeface="+mn-cs"/>
                </a:rPr>
                <a:t>(</a:t>
              </a:r>
              <a:r>
                <a:rPr kumimoji="0" lang="en-US" sz="1600" b="0" i="1" u="none" strike="noStrike" kern="1200" cap="none" spc="0" normalizeH="0" baseline="0" noProof="0" dirty="0">
                  <a:ln>
                    <a:noFill/>
                  </a:ln>
                  <a:solidFill>
                    <a:srgbClr val="000000"/>
                  </a:solidFill>
                  <a:effectLst/>
                  <a:uLnTx/>
                  <a:uFillTx/>
                  <a:latin typeface="Segoe UI"/>
                  <a:ea typeface="+mn-ea"/>
                  <a:cs typeface="+mn-cs"/>
                </a:rPr>
                <a:t>compare predicted labels to actual labels)</a:t>
              </a:r>
            </a:p>
          </p:txBody>
        </p:sp>
        <p:sp>
          <p:nvSpPr>
            <p:cNvPr id="7" name="TextBox 6">
              <a:extLst>
                <a:ext uri="{FF2B5EF4-FFF2-40B4-BE49-F238E27FC236}">
                  <a16:creationId xmlns:a16="http://schemas.microsoft.com/office/drawing/2014/main" id="{C0B12591-1C91-20E5-2151-E13F228B1713}"/>
                </a:ext>
                <a:ext uri="{C183D7F6-B498-43B3-948B-1728B52AA6E4}">
                  <adec:decorative xmlns:adec="http://schemas.microsoft.com/office/drawing/2017/decorative" val="1"/>
                </a:ext>
              </a:extLst>
            </p:cNvPr>
            <p:cNvSpPr txBox="1"/>
            <p:nvPr/>
          </p:nvSpPr>
          <p:spPr>
            <a:xfrm>
              <a:off x="1504328" y="2751438"/>
              <a:ext cx="1029128" cy="1384995"/>
            </a:xfrm>
            <a:prstGeom prst="rect">
              <a:avLst/>
            </a:prstGeom>
            <a:solidFill>
              <a:schemeClr val="bg1">
                <a:lumMod val="9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p:txBody>
        </p:sp>
        <p:sp>
          <p:nvSpPr>
            <p:cNvPr id="15" name="Arrow: Right 14">
              <a:extLst>
                <a:ext uri="{FF2B5EF4-FFF2-40B4-BE49-F238E27FC236}">
                  <a16:creationId xmlns:a16="http://schemas.microsoft.com/office/drawing/2014/main" id="{92152117-C704-9DA2-ABFE-C8331C4462EF}"/>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49AD07F5-3EA9-B203-37A6-E229BE1DE7B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9B34DF59-F578-6A35-DCBD-81317C253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0506DAAB-2D0F-3490-C530-B5BB376692B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536AB07B-B407-DFD2-B6CA-17D08238100E}"/>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3408A70F-4845-0225-031A-4B8B72C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CDF74E99-B994-0A75-B008-A07C01214F3C}"/>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C2706610-0C6D-1C32-2CEB-A01CD6C1BD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3F0F92B6-2BB8-DC04-67F4-38300550FC1A}"/>
                  </a:ext>
                </a:extLst>
              </p:cNvPr>
              <p:cNvSpPr txBox="1"/>
              <p:nvPr/>
            </p:nvSpPr>
            <p:spPr>
              <a:xfrm>
                <a:off x="6381866" y="4661287"/>
                <a:ext cx="761427" cy="492443"/>
              </a:xfrm>
              <a:prstGeom prst="rect">
                <a:avLst/>
              </a:prstGeom>
              <a:noFill/>
              <a:ln>
                <a:no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y = </a:t>
                </a:r>
                <a:r>
                  <a:rPr kumimoji="0" lang="en-US" sz="3200" b="1" i="0" u="none" strike="noStrike" kern="1200" cap="none" spc="0" normalizeH="0" baseline="0" noProof="0" dirty="0">
                    <a:ln>
                      <a:noFill/>
                    </a:ln>
                    <a:solidFill>
                      <a:srgbClr val="000000"/>
                    </a:solidFill>
                    <a:effectLst/>
                    <a:uLnTx/>
                    <a:uFillTx/>
                    <a:latin typeface="Blackadder ITC" panose="04020505051007020D02" pitchFamily="82" charset="0"/>
                    <a:ea typeface="+mn-ea"/>
                    <a:cs typeface="+mn-cs"/>
                  </a:rPr>
                  <a:t>f</a:t>
                </a:r>
                <a:r>
                  <a:rPr kumimoji="0" lang="en-US" sz="1600" b="1" i="0" u="none" strike="noStrike" kern="1200" cap="none" spc="0" normalizeH="0" baseline="0" noProof="0" dirty="0">
                    <a:ln>
                      <a:noFill/>
                    </a:ln>
                    <a:solidFill>
                      <a:srgbClr val="000000"/>
                    </a:solidFill>
                    <a:effectLst/>
                    <a:uLnTx/>
                    <a:uFillTx/>
                    <a:latin typeface="Segoe UI"/>
                    <a:ea typeface="+mn-ea"/>
                    <a:cs typeface="+mn-cs"/>
                  </a:rPr>
                  <a:t>(x)</a:t>
                </a:r>
              </a:p>
            </p:txBody>
          </p:sp>
        </p:grpSp>
        <p:sp>
          <p:nvSpPr>
            <p:cNvPr id="29" name="Arrow: Right 28">
              <a:extLst>
                <a:ext uri="{FF2B5EF4-FFF2-40B4-BE49-F238E27FC236}">
                  <a16:creationId xmlns:a16="http://schemas.microsoft.com/office/drawing/2014/main" id="{8321F406-372E-7245-A6F8-CCE5DDBC404F}"/>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16D3A0B9-8AA8-EC91-4A3E-9639C084282C}"/>
                </a:ext>
                <a:ext uri="{C183D7F6-B498-43B3-948B-1728B52AA6E4}">
                  <adec:decorative xmlns:adec="http://schemas.microsoft.com/office/drawing/2017/decorative" val="1"/>
                </a:ext>
              </a:extLst>
            </p:cNvPr>
            <p:cNvCxnSpPr>
              <a:cxnSpLocks/>
              <a:stCxn id="26" idx="3"/>
              <a:endCxn id="8" idx="0"/>
            </p:cNvCxnSpPr>
            <p:nvPr/>
          </p:nvCxnSpPr>
          <p:spPr>
            <a:xfrm flipH="1" flipV="1">
              <a:off x="2018892" y="2228218"/>
              <a:ext cx="6692952" cy="1485633"/>
            </a:xfrm>
            <a:prstGeom prst="bentConnector4">
              <a:avLst>
                <a:gd name="adj1" fmla="val -29829"/>
                <a:gd name="adj2" fmla="val 143968"/>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3B3133-1FF5-81CB-AE83-8A1AA9D54B1B}"/>
                </a:ext>
                <a:ext uri="{C183D7F6-B498-43B3-948B-1728B52AA6E4}">
                  <adec:decorative xmlns:adec="http://schemas.microsoft.com/office/drawing/2017/decorative" val="1"/>
                </a:ext>
              </a:extLst>
            </p:cNvPr>
            <p:cNvSpPr txBox="1"/>
            <p:nvPr/>
          </p:nvSpPr>
          <p:spPr>
            <a:xfrm>
              <a:off x="1504328" y="4280774"/>
              <a:ext cx="1029128" cy="830997"/>
            </a:xfrm>
            <a:prstGeom prst="rect">
              <a:avLst/>
            </a:prstGeom>
            <a:solidFill>
              <a:schemeClr val="bg1">
                <a:lumMod val="9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p:txBody>
        </p:sp>
        <p:cxnSp>
          <p:nvCxnSpPr>
            <p:cNvPr id="3" name="Connector: Elbow 2">
              <a:extLst>
                <a:ext uri="{FF2B5EF4-FFF2-40B4-BE49-F238E27FC236}">
                  <a16:creationId xmlns:a16="http://schemas.microsoft.com/office/drawing/2014/main" id="{CCF16D08-7A90-D432-00A9-09A8C4097DCC}"/>
                </a:ext>
                <a:ext uri="{C183D7F6-B498-43B3-948B-1728B52AA6E4}">
                  <adec:decorative xmlns:adec="http://schemas.microsoft.com/office/drawing/2017/decorative" val="1"/>
                </a:ext>
              </a:extLst>
            </p:cNvPr>
            <p:cNvCxnSpPr>
              <a:cxnSpLocks/>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1FF8A90-B5A2-C2E1-8AB3-9AF17486B36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997300DD-06F3-9439-6B16-E9BFE4882E25}"/>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A5827C9-70E3-A0B8-B610-13EF5D643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64F9348A-48ED-C271-BDF4-E1E1735F6B10}"/>
                </a:ext>
                <a:ext uri="{C183D7F6-B498-43B3-948B-1728B52AA6E4}">
                  <adec:decorative xmlns:adec="http://schemas.microsoft.com/office/drawing/2017/decorative" val="1"/>
                </a:ext>
              </a:extLst>
            </p:cNvPr>
            <p:cNvCxnSpPr>
              <a:cxnSpLocks/>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24BC96D-BDF4-BEBB-76B9-E6E88D3C3165}"/>
                </a:ext>
              </a:extLst>
            </p:cNvPr>
            <p:cNvSpPr/>
            <p:nvPr/>
          </p:nvSpPr>
          <p:spPr>
            <a:xfrm>
              <a:off x="326909" y="3208623"/>
              <a:ext cx="909223"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70%</a:t>
              </a:r>
            </a:p>
          </p:txBody>
        </p:sp>
        <p:sp>
          <p:nvSpPr>
            <p:cNvPr id="10" name="Rectangle 9">
              <a:extLst>
                <a:ext uri="{FF2B5EF4-FFF2-40B4-BE49-F238E27FC236}">
                  <a16:creationId xmlns:a16="http://schemas.microsoft.com/office/drawing/2014/main" id="{A59D5C23-93B7-E922-B53A-E081E88D0709}"/>
                </a:ext>
              </a:extLst>
            </p:cNvPr>
            <p:cNvSpPr/>
            <p:nvPr/>
          </p:nvSpPr>
          <p:spPr>
            <a:xfrm>
              <a:off x="347988" y="4474103"/>
              <a:ext cx="909223" cy="523220"/>
            </a:xfrm>
            <a:prstGeom prst="rect">
              <a:avLst/>
            </a:prstGeom>
            <a:noFill/>
          </p:spPr>
          <p:txBody>
            <a:bodyPr wrap="none" lIns="91440" tIns="45720" rIns="91440" bIns="45720">
              <a:spAutoFit/>
            </a:bodyP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3</a:t>
              </a: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0%</a:t>
              </a:r>
            </a:p>
          </p:txBody>
        </p:sp>
        <p:sp>
          <p:nvSpPr>
            <p:cNvPr id="11" name="TextBox 10">
              <a:extLst>
                <a:ext uri="{FF2B5EF4-FFF2-40B4-BE49-F238E27FC236}">
                  <a16:creationId xmlns:a16="http://schemas.microsoft.com/office/drawing/2014/main" id="{D7542E38-B21A-4704-0AA7-DC3F7354B052}"/>
                </a:ext>
              </a:extLst>
            </p:cNvPr>
            <p:cNvSpPr txBox="1"/>
            <p:nvPr/>
          </p:nvSpPr>
          <p:spPr>
            <a:xfrm>
              <a:off x="1378279" y="5279792"/>
              <a:ext cx="743986"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BF3AC4"/>
                  </a:solidFill>
                  <a:effectLst/>
                  <a:uLnTx/>
                  <a:uFillTx/>
                  <a:latin typeface="Segoe UI"/>
                  <a:ea typeface="+mn-ea"/>
                  <a:cs typeface="+mn-cs"/>
                </a:rPr>
                <a:t>Features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F3AC4"/>
                  </a:solidFill>
                  <a:effectLst/>
                  <a:uLnTx/>
                  <a:uFillTx/>
                  <a:latin typeface="Segoe UI"/>
                  <a:ea typeface="+mn-ea"/>
                  <a:cs typeface="+mn-cs"/>
                </a:rPr>
                <a:t>(x)</a:t>
              </a:r>
              <a:endParaRPr kumimoji="0" lang="en-US" sz="1600" b="0" i="1" u="none" strike="noStrike" kern="1200" cap="none" spc="0" normalizeH="0" baseline="0" noProof="0" dirty="0">
                <a:ln>
                  <a:noFill/>
                </a:ln>
                <a:solidFill>
                  <a:srgbClr val="BF3AC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C6C930C9-701E-F2A7-98C0-A707B9B0FA77}"/>
                </a:ext>
              </a:extLst>
            </p:cNvPr>
            <p:cNvSpPr txBox="1"/>
            <p:nvPr/>
          </p:nvSpPr>
          <p:spPr>
            <a:xfrm>
              <a:off x="2294552" y="5297210"/>
              <a:ext cx="46609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B0F0"/>
                  </a:solidFill>
                  <a:effectLst/>
                  <a:uLnTx/>
                  <a:uFillTx/>
                  <a:latin typeface="Segoe UI"/>
                  <a:ea typeface="+mn-ea"/>
                  <a:cs typeface="+mn-cs"/>
                </a:rPr>
                <a:t>Label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Segoe UI"/>
                  <a:ea typeface="+mn-ea"/>
                  <a:cs typeface="+mn-cs"/>
                </a:rPr>
                <a:t>(y)</a:t>
              </a:r>
              <a:endParaRPr kumimoji="0" lang="en-US" sz="1600" b="0" i="1" u="none" strike="noStrike" kern="1200" cap="none" spc="0" normalizeH="0" baseline="0" noProof="0" dirty="0">
                <a:ln>
                  <a:noFill/>
                </a:ln>
                <a:solidFill>
                  <a:srgbClr val="00B0F0"/>
                </a:solidFill>
                <a:effectLst/>
                <a:uLnTx/>
                <a:uFillTx/>
                <a:latin typeface="Segoe UI"/>
                <a:ea typeface="+mn-ea"/>
                <a:cs typeface="+mn-cs"/>
              </a:endParaRPr>
            </a:p>
          </p:txBody>
        </p:sp>
        <p:sp>
          <p:nvSpPr>
            <p:cNvPr id="13" name="Left Brace 12">
              <a:extLst>
                <a:ext uri="{FF2B5EF4-FFF2-40B4-BE49-F238E27FC236}">
                  <a16:creationId xmlns:a16="http://schemas.microsoft.com/office/drawing/2014/main" id="{A95C7D4A-517E-1D02-CE95-1C780146E2A3}"/>
                </a:ext>
                <a:ext uri="{C183D7F6-B498-43B3-948B-1728B52AA6E4}">
                  <adec:decorative xmlns:adec="http://schemas.microsoft.com/office/drawing/2017/decorative" val="1"/>
                </a:ext>
              </a:extLst>
            </p:cNvPr>
            <p:cNvSpPr/>
            <p:nvPr/>
          </p:nvSpPr>
          <p:spPr>
            <a:xfrm rot="16200000">
              <a:off x="1867648" y="486343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693EF18C-5A58-4F16-9270-232589F68672}"/>
                </a:ext>
                <a:ext uri="{C183D7F6-B498-43B3-948B-1728B52AA6E4}">
                  <adec:decorative xmlns:adec="http://schemas.microsoft.com/office/drawing/2017/decorative" val="1"/>
                </a:ext>
              </a:extLst>
            </p:cNvPr>
            <p:cNvCxnSpPr>
              <a:cxnSpLocks/>
            </p:cNvCxnSpPr>
            <p:nvPr/>
          </p:nvCxnSpPr>
          <p:spPr>
            <a:xfrm>
              <a:off x="2445015" y="512500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8F46B87C-F32A-B0C9-3BA8-082A9958257C}"/>
              </a:ext>
            </a:extLst>
          </p:cNvPr>
          <p:cNvSpPr txBox="1"/>
          <p:nvPr/>
        </p:nvSpPr>
        <p:spPr>
          <a:xfrm>
            <a:off x="703647" y="1394657"/>
            <a:ext cx="9943227" cy="369332"/>
          </a:xfrm>
          <a:prstGeom prst="rect">
            <a:avLst/>
          </a:prstGeom>
          <a:noFill/>
        </p:spPr>
        <p:txBody>
          <a:bodyPr wrap="square">
            <a:spAutoFit/>
          </a:bodyPr>
          <a:lstStyle/>
          <a:p>
            <a:r>
              <a:rPr lang="en-US" b="1" dirty="0">
                <a:solidFill>
                  <a:schemeClr val="accent2"/>
                </a:solidFill>
              </a:rPr>
              <a:t>Machine Learning</a:t>
            </a:r>
            <a:r>
              <a:rPr lang="en-US" dirty="0">
                <a:solidFill>
                  <a:schemeClr val="accent2"/>
                </a:solidFill>
              </a:rPr>
              <a:t> </a:t>
            </a:r>
            <a:r>
              <a:rPr lang="en-US" dirty="0"/>
              <a:t>is creating predictive models by finding relationships in data</a:t>
            </a:r>
          </a:p>
        </p:txBody>
      </p:sp>
    </p:spTree>
    <p:extLst>
      <p:ext uri="{BB962C8B-B14F-4D97-AF65-F5344CB8AC3E}">
        <p14:creationId xmlns:p14="http://schemas.microsoft.com/office/powerpoint/2010/main" val="1652067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A6D2-0F4C-8ECA-31D5-BB92B12C0820}"/>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78675396-D94F-349A-675F-7B963957C90F}"/>
              </a:ext>
            </a:extLst>
          </p:cNvPr>
          <p:cNvSpPr/>
          <p:nvPr/>
        </p:nvSpPr>
        <p:spPr bwMode="auto">
          <a:xfrm>
            <a:off x="294967" y="2541238"/>
            <a:ext cx="11602065" cy="4094959"/>
          </a:xfrm>
          <a:prstGeom prst="rect">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solidFill>
                <a:srgbClr val="0070C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76F441B9-2768-5ABB-E082-686B7B89395F}"/>
              </a:ext>
            </a:extLst>
          </p:cNvPr>
          <p:cNvSpPr>
            <a:spLocks noGrp="1"/>
          </p:cNvSpPr>
          <p:nvPr>
            <p:ph type="title"/>
          </p:nvPr>
        </p:nvSpPr>
        <p:spPr>
          <a:xfrm>
            <a:off x="655638" y="320040"/>
            <a:ext cx="10880725" cy="461665"/>
          </a:xfrm>
        </p:spPr>
        <p:txBody>
          <a:bodyPr/>
          <a:lstStyle/>
          <a:p>
            <a:r>
              <a:rPr lang="en-US" dirty="0"/>
              <a:t>Features and Labels</a:t>
            </a:r>
            <a:endParaRPr lang="en-US" i="1" dirty="0">
              <a:solidFill>
                <a:schemeClr val="bg1">
                  <a:lumMod val="65000"/>
                </a:schemeClr>
              </a:solidFill>
            </a:endParaRPr>
          </a:p>
        </p:txBody>
      </p:sp>
      <p:graphicFrame>
        <p:nvGraphicFramePr>
          <p:cNvPr id="2" name="Table 1">
            <a:extLst>
              <a:ext uri="{FF2B5EF4-FFF2-40B4-BE49-F238E27FC236}">
                <a16:creationId xmlns:a16="http://schemas.microsoft.com/office/drawing/2014/main" id="{6E081449-D9F0-CC8F-1807-ECE2722D63E5}"/>
              </a:ext>
            </a:extLst>
          </p:cNvPr>
          <p:cNvGraphicFramePr>
            <a:graphicFrameLocks noGrp="1"/>
          </p:cNvGraphicFramePr>
          <p:nvPr>
            <p:extLst>
              <p:ext uri="{D42A27DB-BD31-4B8C-83A1-F6EECF244321}">
                <p14:modId xmlns:p14="http://schemas.microsoft.com/office/powerpoint/2010/main" val="3721053692"/>
              </p:ext>
            </p:extLst>
          </p:nvPr>
        </p:nvGraphicFramePr>
        <p:xfrm>
          <a:off x="603610" y="3569383"/>
          <a:ext cx="11017140" cy="1462408"/>
        </p:xfrm>
        <a:graphic>
          <a:graphicData uri="http://schemas.openxmlformats.org/drawingml/2006/table">
            <a:tbl>
              <a:tblPr>
                <a:tableStyleId>{9DCAF9ED-07DC-4A11-8D7F-57B35C25682E}</a:tableStyleId>
              </a:tblPr>
              <a:tblGrid>
                <a:gridCol w="1836190">
                  <a:extLst>
                    <a:ext uri="{9D8B030D-6E8A-4147-A177-3AD203B41FA5}">
                      <a16:colId xmlns:a16="http://schemas.microsoft.com/office/drawing/2014/main" val="104222181"/>
                    </a:ext>
                  </a:extLst>
                </a:gridCol>
                <a:gridCol w="1836190">
                  <a:extLst>
                    <a:ext uri="{9D8B030D-6E8A-4147-A177-3AD203B41FA5}">
                      <a16:colId xmlns:a16="http://schemas.microsoft.com/office/drawing/2014/main" val="71655142"/>
                    </a:ext>
                  </a:extLst>
                </a:gridCol>
                <a:gridCol w="1836190">
                  <a:extLst>
                    <a:ext uri="{9D8B030D-6E8A-4147-A177-3AD203B41FA5}">
                      <a16:colId xmlns:a16="http://schemas.microsoft.com/office/drawing/2014/main" val="1450069810"/>
                    </a:ext>
                  </a:extLst>
                </a:gridCol>
                <a:gridCol w="1836190">
                  <a:extLst>
                    <a:ext uri="{9D8B030D-6E8A-4147-A177-3AD203B41FA5}">
                      <a16:colId xmlns:a16="http://schemas.microsoft.com/office/drawing/2014/main" val="3926332195"/>
                    </a:ext>
                  </a:extLst>
                </a:gridCol>
                <a:gridCol w="1836190">
                  <a:extLst>
                    <a:ext uri="{9D8B030D-6E8A-4147-A177-3AD203B41FA5}">
                      <a16:colId xmlns:a16="http://schemas.microsoft.com/office/drawing/2014/main" val="8286820"/>
                    </a:ext>
                  </a:extLst>
                </a:gridCol>
                <a:gridCol w="1836190">
                  <a:extLst>
                    <a:ext uri="{9D8B030D-6E8A-4147-A177-3AD203B41FA5}">
                      <a16:colId xmlns:a16="http://schemas.microsoft.com/office/drawing/2014/main" val="57694257"/>
                    </a:ext>
                  </a:extLst>
                </a:gridCol>
              </a:tblGrid>
              <a:tr h="365125">
                <a:tc>
                  <a:txBody>
                    <a:bodyPr/>
                    <a:lstStyle/>
                    <a:p>
                      <a:pPr>
                        <a:buNone/>
                      </a:pPr>
                      <a:r>
                        <a:rPr lang="en-US" sz="1800">
                          <a:solidFill>
                            <a:schemeClr val="bg1"/>
                          </a:solidFill>
                        </a:rPr>
                        <a:t>Temperature</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Weather</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Day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Holiday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a:solidFill>
                            <a:schemeClr val="bg1"/>
                          </a:solidFill>
                        </a:rPr>
                        <a:t>People Nearby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Ice Creams Sold</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5596604"/>
                  </a:ext>
                </a:extLst>
              </a:tr>
              <a:tr h="365125">
                <a:tc>
                  <a:txBody>
                    <a:bodyPr/>
                    <a:lstStyle/>
                    <a:p>
                      <a:pPr>
                        <a:buNone/>
                      </a:pPr>
                      <a:r>
                        <a:rPr lang="en-US" sz="1800"/>
                        <a:t>85°F</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Sunny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Sat</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Yes</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300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150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9340126"/>
                  </a:ext>
                </a:extLst>
              </a:tr>
              <a:tr h="365125">
                <a:tc>
                  <a:txBody>
                    <a:bodyPr/>
                    <a:lstStyle/>
                    <a:p>
                      <a:pPr>
                        <a:buNone/>
                      </a:pPr>
                      <a:r>
                        <a:rPr lang="en-US" sz="1800"/>
                        <a:t>70°F</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Cloudy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Tue</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No</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120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45</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061090"/>
                  </a:ext>
                </a:extLst>
              </a:tr>
              <a:tr h="365125">
                <a:tc>
                  <a:txBody>
                    <a:bodyPr/>
                    <a:lstStyle/>
                    <a:p>
                      <a:pPr>
                        <a:buNone/>
                      </a:pPr>
                      <a:r>
                        <a:rPr lang="en-US" sz="1800"/>
                        <a:t>90°F</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Sunny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Sun</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dirty="0"/>
                        <a:t>No</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400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dirty="0"/>
                        <a:t>180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044196"/>
                  </a:ext>
                </a:extLst>
              </a:tr>
            </a:tbl>
          </a:graphicData>
        </a:graphic>
      </p:graphicFrame>
      <p:sp>
        <p:nvSpPr>
          <p:cNvPr id="34" name="TextBox 33">
            <a:extLst>
              <a:ext uri="{FF2B5EF4-FFF2-40B4-BE49-F238E27FC236}">
                <a16:creationId xmlns:a16="http://schemas.microsoft.com/office/drawing/2014/main" id="{8F037E1C-E7D5-E77C-CE12-94696791978D}"/>
              </a:ext>
            </a:extLst>
          </p:cNvPr>
          <p:cNvSpPr txBox="1"/>
          <p:nvPr/>
        </p:nvSpPr>
        <p:spPr>
          <a:xfrm>
            <a:off x="294967" y="1414858"/>
            <a:ext cx="11798710" cy="923330"/>
          </a:xfrm>
          <a:prstGeom prst="rect">
            <a:avLst/>
          </a:prstGeom>
          <a:noFill/>
        </p:spPr>
        <p:txBody>
          <a:bodyPr wrap="square">
            <a:spAutoFit/>
          </a:bodyPr>
          <a:lstStyle/>
          <a:p>
            <a:r>
              <a:rPr lang="en-US" b="1" dirty="0"/>
              <a:t>Scenario: Predicting Ice Cream Sales</a:t>
            </a:r>
          </a:p>
          <a:p>
            <a:r>
              <a:rPr lang="en-US" dirty="0"/>
              <a:t>Imagine you're trying to build a model that predicts how many ice creams you'll sell on a given day. The model learns patterns from this and starts predicting future sales based on new conditions.</a:t>
            </a:r>
          </a:p>
        </p:txBody>
      </p:sp>
      <p:sp>
        <p:nvSpPr>
          <p:cNvPr id="36" name="TextBox 35">
            <a:extLst>
              <a:ext uri="{FF2B5EF4-FFF2-40B4-BE49-F238E27FC236}">
                <a16:creationId xmlns:a16="http://schemas.microsoft.com/office/drawing/2014/main" id="{7E873F95-804E-C015-395A-BE6E578F6DE4}"/>
              </a:ext>
            </a:extLst>
          </p:cNvPr>
          <p:cNvSpPr txBox="1"/>
          <p:nvPr/>
        </p:nvSpPr>
        <p:spPr>
          <a:xfrm>
            <a:off x="2412747" y="2645238"/>
            <a:ext cx="6096000" cy="369332"/>
          </a:xfrm>
          <a:prstGeom prst="rect">
            <a:avLst/>
          </a:prstGeom>
          <a:noFill/>
        </p:spPr>
        <p:txBody>
          <a:bodyPr wrap="square">
            <a:spAutoFit/>
          </a:bodyPr>
          <a:lstStyle/>
          <a:p>
            <a:r>
              <a:rPr lang="en-US" b="1" dirty="0"/>
              <a:t>Features: </a:t>
            </a:r>
            <a:r>
              <a:rPr lang="en-US" dirty="0"/>
              <a:t>The input clues you give a training model</a:t>
            </a:r>
          </a:p>
        </p:txBody>
      </p:sp>
      <p:sp>
        <p:nvSpPr>
          <p:cNvPr id="37" name="Right Brace 36">
            <a:extLst>
              <a:ext uri="{FF2B5EF4-FFF2-40B4-BE49-F238E27FC236}">
                <a16:creationId xmlns:a16="http://schemas.microsoft.com/office/drawing/2014/main" id="{EF6310D9-82CF-9D21-750C-22E09E03C2C3}"/>
              </a:ext>
            </a:extLst>
          </p:cNvPr>
          <p:cNvSpPr/>
          <p:nvPr/>
        </p:nvSpPr>
        <p:spPr>
          <a:xfrm rot="16200000">
            <a:off x="5019591" y="-1252886"/>
            <a:ext cx="369331" cy="9012342"/>
          </a:xfrm>
          <a:prstGeom prst="rightBrac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solidFill>
                <a:schemeClr val="accent2"/>
              </a:solidFill>
            </a:endParaRPr>
          </a:p>
        </p:txBody>
      </p:sp>
      <p:sp>
        <p:nvSpPr>
          <p:cNvPr id="38" name="Right Brace 37">
            <a:extLst>
              <a:ext uri="{FF2B5EF4-FFF2-40B4-BE49-F238E27FC236}">
                <a16:creationId xmlns:a16="http://schemas.microsoft.com/office/drawing/2014/main" id="{69D7E82C-23D5-4F13-7A49-25DD1225A39B}"/>
              </a:ext>
            </a:extLst>
          </p:cNvPr>
          <p:cNvSpPr/>
          <p:nvPr/>
        </p:nvSpPr>
        <p:spPr>
          <a:xfrm rot="5400000">
            <a:off x="10510122" y="4464819"/>
            <a:ext cx="432761" cy="1788494"/>
          </a:xfrm>
          <a:prstGeom prst="rightBrac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solidFill>
                <a:schemeClr val="accent2"/>
              </a:solidFill>
            </a:endParaRPr>
          </a:p>
        </p:txBody>
      </p:sp>
      <p:sp>
        <p:nvSpPr>
          <p:cNvPr id="40" name="TextBox 39">
            <a:extLst>
              <a:ext uri="{FF2B5EF4-FFF2-40B4-BE49-F238E27FC236}">
                <a16:creationId xmlns:a16="http://schemas.microsoft.com/office/drawing/2014/main" id="{8D43CE20-E520-B51F-DE4D-66F666E6BED5}"/>
              </a:ext>
            </a:extLst>
          </p:cNvPr>
          <p:cNvSpPr txBox="1"/>
          <p:nvPr/>
        </p:nvSpPr>
        <p:spPr>
          <a:xfrm>
            <a:off x="6292644" y="5693725"/>
            <a:ext cx="5328106" cy="646331"/>
          </a:xfrm>
          <a:prstGeom prst="rect">
            <a:avLst/>
          </a:prstGeom>
          <a:noFill/>
        </p:spPr>
        <p:txBody>
          <a:bodyPr wrap="square">
            <a:spAutoFit/>
          </a:bodyPr>
          <a:lstStyle/>
          <a:p>
            <a:r>
              <a:rPr lang="en-US" b="1" dirty="0"/>
              <a:t>Label: </a:t>
            </a:r>
            <a:r>
              <a:rPr lang="en-US" dirty="0"/>
              <a:t>The answer you want the model to predict (Numeric = Regression, Text = Classification)</a:t>
            </a:r>
          </a:p>
        </p:txBody>
      </p:sp>
      <p:pic>
        <p:nvPicPr>
          <p:cNvPr id="44" name="Graphic 43" descr="Ice cream with solid fill">
            <a:extLst>
              <a:ext uri="{FF2B5EF4-FFF2-40B4-BE49-F238E27FC236}">
                <a16:creationId xmlns:a16="http://schemas.microsoft.com/office/drawing/2014/main" id="{4FD6F5CB-D86A-0EE4-B8D1-477DD33939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394" y="5533904"/>
            <a:ext cx="914400" cy="914400"/>
          </a:xfrm>
          <a:prstGeom prst="rect">
            <a:avLst/>
          </a:prstGeom>
        </p:spPr>
      </p:pic>
    </p:spTree>
    <p:extLst>
      <p:ext uri="{BB962C8B-B14F-4D97-AF65-F5344CB8AC3E}">
        <p14:creationId xmlns:p14="http://schemas.microsoft.com/office/powerpoint/2010/main" val="453651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5AF04-BAC2-DB8E-4711-676FB29A0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D0882-E750-6E0A-0823-AEB60540929C}"/>
              </a:ext>
            </a:extLst>
          </p:cNvPr>
          <p:cNvSpPr>
            <a:spLocks noGrp="1"/>
          </p:cNvSpPr>
          <p:nvPr>
            <p:ph type="title"/>
          </p:nvPr>
        </p:nvSpPr>
        <p:spPr>
          <a:xfrm>
            <a:off x="655638" y="320040"/>
            <a:ext cx="10880725" cy="461665"/>
          </a:xfrm>
        </p:spPr>
        <p:txBody>
          <a:bodyPr/>
          <a:lstStyle/>
          <a:p>
            <a:r>
              <a:rPr lang="en-US" spc="0" dirty="0">
                <a:cs typeface="Segoe UI Semibold" panose="020B0502040204020203" pitchFamily="34" charset="0"/>
              </a:rPr>
              <a:t>Types of Machine Learning</a:t>
            </a:r>
          </a:p>
        </p:txBody>
      </p:sp>
      <p:grpSp>
        <p:nvGrpSpPr>
          <p:cNvPr id="6" name="Group 5">
            <a:extLst>
              <a:ext uri="{FF2B5EF4-FFF2-40B4-BE49-F238E27FC236}">
                <a16:creationId xmlns:a16="http://schemas.microsoft.com/office/drawing/2014/main" id="{43F31809-13A6-C246-67A1-8566C634EEA6}"/>
              </a:ext>
            </a:extLst>
          </p:cNvPr>
          <p:cNvGrpSpPr/>
          <p:nvPr/>
        </p:nvGrpSpPr>
        <p:grpSpPr>
          <a:xfrm>
            <a:off x="322173" y="1308715"/>
            <a:ext cx="11690544" cy="5444600"/>
            <a:chOff x="400327" y="1066438"/>
            <a:chExt cx="11690544" cy="5444600"/>
          </a:xfrm>
        </p:grpSpPr>
        <p:sp>
          <p:nvSpPr>
            <p:cNvPr id="9" name="TextBox 8">
              <a:extLst>
                <a:ext uri="{FF2B5EF4-FFF2-40B4-BE49-F238E27FC236}">
                  <a16:creationId xmlns:a16="http://schemas.microsoft.com/office/drawing/2014/main" id="{76F43969-64D5-9BDC-E5E4-88D9AFA5318C}"/>
                </a:ext>
              </a:extLst>
            </p:cNvPr>
            <p:cNvSpPr txBox="1"/>
            <p:nvPr/>
          </p:nvSpPr>
          <p:spPr>
            <a:xfrm>
              <a:off x="4519703" y="1066438"/>
              <a:ext cx="2702019"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Machine Learning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B76F2BE-4539-3922-0B5C-EA861405C97E}"/>
                </a:ext>
              </a:extLst>
            </p:cNvPr>
            <p:cNvSpPr txBox="1"/>
            <p:nvPr/>
          </p:nvSpPr>
          <p:spPr>
            <a:xfrm>
              <a:off x="1566897" y="2124926"/>
              <a:ext cx="391825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includes known labels</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E21BD0D6-B783-B2FA-B729-710B89332043}"/>
                </a:ext>
              </a:extLst>
            </p:cNvPr>
            <p:cNvSpPr txBox="1"/>
            <p:nvPr/>
          </p:nvSpPr>
          <p:spPr>
            <a:xfrm>
              <a:off x="6108417" y="2124926"/>
              <a:ext cx="427091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is unlabeled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193DB774-C959-C3C0-4D52-3C62A0C76070}"/>
                </a:ext>
                <a:ext uri="{C183D7F6-B498-43B3-948B-1728B52AA6E4}">
                  <adec:decorative xmlns:adec="http://schemas.microsoft.com/office/drawing/2017/decorative" val="1"/>
                </a:ext>
              </a:extLst>
            </p:cNvPr>
            <p:cNvSpPr/>
            <p:nvPr/>
          </p:nvSpPr>
          <p:spPr>
            <a:xfrm rot="5400000">
              <a:off x="5561985" y="-625395"/>
              <a:ext cx="437214" cy="4855584"/>
            </a:xfrm>
            <a:prstGeom prst="leftBrac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9EB79B2C-57F8-6EAF-EB86-D00374872355}"/>
                </a:ext>
                <a:ext uri="{C183D7F6-B498-43B3-948B-1728B52AA6E4}">
                  <adec:decorative xmlns:adec="http://schemas.microsoft.com/office/drawing/2017/decorative" val="1"/>
                </a:ext>
              </a:extLst>
            </p:cNvPr>
            <p:cNvSpPr/>
            <p:nvPr/>
          </p:nvSpPr>
          <p:spPr>
            <a:xfrm rot="5400000">
              <a:off x="3490428" y="959583"/>
              <a:ext cx="442464" cy="4499683"/>
            </a:xfrm>
            <a:prstGeom prst="leftBrace">
              <a:avLst>
                <a:gd name="adj1" fmla="val 8333"/>
                <a:gd name="adj2" fmla="val 58516"/>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92BD7B36-233B-4C2B-F578-A7EC34D761A4}"/>
                </a:ext>
              </a:extLst>
            </p:cNvPr>
            <p:cNvSpPr txBox="1"/>
            <p:nvPr/>
          </p:nvSpPr>
          <p:spPr>
            <a:xfrm>
              <a:off x="400327" y="3490719"/>
              <a:ext cx="2411558"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Regression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numeric value</a:t>
              </a:r>
            </a:p>
          </p:txBody>
        </p:sp>
        <p:sp>
          <p:nvSpPr>
            <p:cNvPr id="25" name="TextBox 24">
              <a:extLst>
                <a:ext uri="{FF2B5EF4-FFF2-40B4-BE49-F238E27FC236}">
                  <a16:creationId xmlns:a16="http://schemas.microsoft.com/office/drawing/2014/main" id="{47A632B6-45F5-7817-FF25-822023B268B8}"/>
                </a:ext>
              </a:extLst>
            </p:cNvPr>
            <p:cNvSpPr txBox="1"/>
            <p:nvPr/>
          </p:nvSpPr>
          <p:spPr>
            <a:xfrm>
              <a:off x="428081" y="5238912"/>
              <a:ext cx="228988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number of ice creams sold based on day, season, and weather </a:t>
              </a:r>
            </a:p>
          </p:txBody>
        </p:sp>
        <p:sp>
          <p:nvSpPr>
            <p:cNvPr id="13" name="TextBox 12">
              <a:extLst>
                <a:ext uri="{FF2B5EF4-FFF2-40B4-BE49-F238E27FC236}">
                  <a16:creationId xmlns:a16="http://schemas.microsoft.com/office/drawing/2014/main" id="{1372FCCE-D769-AE6E-D690-01DEFA23534C}"/>
                </a:ext>
              </a:extLst>
            </p:cNvPr>
            <p:cNvSpPr txBox="1"/>
            <p:nvPr/>
          </p:nvSpPr>
          <p:spPr>
            <a:xfrm>
              <a:off x="4340832" y="3498711"/>
              <a:ext cx="339176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categorization (or </a:t>
              </a:r>
              <a:r>
                <a:rPr kumimoji="0" lang="en-US" sz="1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4C3263A7-38B4-D1ED-934C-10D3EBCD9E09}"/>
                </a:ext>
              </a:extLst>
            </p:cNvPr>
            <p:cNvSpPr txBox="1"/>
            <p:nvPr/>
          </p:nvSpPr>
          <p:spPr>
            <a:xfrm>
              <a:off x="3352032" y="4590317"/>
              <a:ext cx="2207976"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Binary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or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not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 class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E4FF2AC5-80AE-F44D-54F5-398F857390AA}"/>
                </a:ext>
              </a:extLst>
            </p:cNvPr>
            <p:cNvSpPr txBox="1"/>
            <p:nvPr/>
          </p:nvSpPr>
          <p:spPr>
            <a:xfrm>
              <a:off x="3130388" y="6007866"/>
              <a:ext cx="308487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whether a patient is at-risk for diabetes based on clinical data</a:t>
              </a:r>
            </a:p>
          </p:txBody>
        </p:sp>
        <p:sp>
          <p:nvSpPr>
            <p:cNvPr id="103" name="TextBox 102">
              <a:extLst>
                <a:ext uri="{FF2B5EF4-FFF2-40B4-BE49-F238E27FC236}">
                  <a16:creationId xmlns:a16="http://schemas.microsoft.com/office/drawing/2014/main" id="{FCD98DBB-9B79-E2C4-0C18-3B1A0842F888}"/>
                </a:ext>
              </a:extLst>
            </p:cNvPr>
            <p:cNvSpPr txBox="1"/>
            <p:nvPr/>
          </p:nvSpPr>
          <p:spPr>
            <a:xfrm>
              <a:off x="6067224" y="4595497"/>
              <a:ext cx="277108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Multiclass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one of multiple classes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EF2502B6-4C66-9FCF-0CC9-9CD608941F3C}"/>
                </a:ext>
              </a:extLst>
            </p:cNvPr>
            <p:cNvSpPr txBox="1"/>
            <p:nvPr/>
          </p:nvSpPr>
          <p:spPr>
            <a:xfrm>
              <a:off x="6553297" y="6018595"/>
              <a:ext cx="285456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species of a penguin based on its measurements</a:t>
              </a:r>
            </a:p>
          </p:txBody>
        </p:sp>
        <p:sp>
          <p:nvSpPr>
            <p:cNvPr id="14" name="TextBox 13">
              <a:extLst>
                <a:ext uri="{FF2B5EF4-FFF2-40B4-BE49-F238E27FC236}">
                  <a16:creationId xmlns:a16="http://schemas.microsoft.com/office/drawing/2014/main" id="{E5D09B9D-F80C-1A17-60F9-5651BD5DF34D}"/>
                </a:ext>
              </a:extLst>
            </p:cNvPr>
            <p:cNvSpPr txBox="1"/>
            <p:nvPr/>
          </p:nvSpPr>
          <p:spPr>
            <a:xfrm>
              <a:off x="8541822" y="3490719"/>
              <a:ext cx="3549049"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Clustering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Similar items are grouped together</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55BC5039-BD83-E332-2A51-7D671B05295B}"/>
                </a:ext>
              </a:extLst>
            </p:cNvPr>
            <p:cNvSpPr txBox="1"/>
            <p:nvPr/>
          </p:nvSpPr>
          <p:spPr>
            <a:xfrm>
              <a:off x="9041569" y="5482147"/>
              <a:ext cx="2854566"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Separate plants into groups based on common characteristics</a:t>
              </a:r>
            </a:p>
          </p:txBody>
        </p:sp>
        <p:cxnSp>
          <p:nvCxnSpPr>
            <p:cNvPr id="16" name="Connector: Elbow 15">
              <a:extLst>
                <a:ext uri="{FF2B5EF4-FFF2-40B4-BE49-F238E27FC236}">
                  <a16:creationId xmlns:a16="http://schemas.microsoft.com/office/drawing/2014/main" id="{8C4D8029-7E3D-18B7-9530-046132CBD042}"/>
                </a:ext>
                <a:ext uri="{C183D7F6-B498-43B3-948B-1728B52AA6E4}">
                  <adec:decorative xmlns:adec="http://schemas.microsoft.com/office/drawing/2017/decorative" val="1"/>
                </a:ext>
              </a:extLst>
            </p:cNvPr>
            <p:cNvCxnSpPr>
              <a:cxnSpLocks/>
              <a:stCxn id="5" idx="2"/>
              <a:endCxn id="14" idx="0"/>
            </p:cNvCxnSpPr>
            <p:nvPr/>
          </p:nvCxnSpPr>
          <p:spPr>
            <a:xfrm rot="16200000" flipH="1">
              <a:off x="9058879" y="2233250"/>
              <a:ext cx="442463" cy="2072473"/>
            </a:xfrm>
            <a:prstGeom prst="bentConnector3">
              <a:avLst>
                <a:gd name="adj1" fmla="val 50000"/>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3CD0F5C2-CAF0-FD0D-5465-CA435014133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7221" y="4434248"/>
              <a:ext cx="835475" cy="779437"/>
            </a:xfrm>
            <a:prstGeom prst="rect">
              <a:avLst/>
            </a:prstGeom>
          </p:spPr>
        </p:pic>
        <p:grpSp>
          <p:nvGrpSpPr>
            <p:cNvPr id="83" name="Group 82">
              <a:extLst>
                <a:ext uri="{FF2B5EF4-FFF2-40B4-BE49-F238E27FC236}">
                  <a16:creationId xmlns:a16="http://schemas.microsoft.com/office/drawing/2014/main" id="{3DF8C1F8-3419-5BD8-368F-24A544660685}"/>
                </a:ext>
                <a:ext uri="{C183D7F6-B498-43B3-948B-1728B52AA6E4}">
                  <adec:decorative xmlns:adec="http://schemas.microsoft.com/office/drawing/2017/decorative" val="1"/>
                </a:ext>
              </a:extLst>
            </p:cNvPr>
            <p:cNvGrpSpPr/>
            <p:nvPr/>
          </p:nvGrpSpPr>
          <p:grpSpPr>
            <a:xfrm>
              <a:off x="766668" y="4016666"/>
              <a:ext cx="764153" cy="980252"/>
              <a:chOff x="728567" y="4366015"/>
              <a:chExt cx="914479" cy="1173089"/>
            </a:xfrm>
          </p:grpSpPr>
          <p:pic>
            <p:nvPicPr>
              <p:cNvPr id="75" name="Picture 74">
                <a:extLst>
                  <a:ext uri="{FF2B5EF4-FFF2-40B4-BE49-F238E27FC236}">
                    <a16:creationId xmlns:a16="http://schemas.microsoft.com/office/drawing/2014/main" id="{39D656B0-0C16-AE80-4A62-C63BAC5F92AA}"/>
                  </a:ext>
                </a:extLst>
              </p:cNvPr>
              <p:cNvPicPr>
                <a:picLocks noChangeAspect="1"/>
              </p:cNvPicPr>
              <p:nvPr/>
            </p:nvPicPr>
            <p:blipFill>
              <a:blip r:embed="rId4"/>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31F71BF6-C3E5-1618-C2DA-BA3D190279CA}"/>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1F0DD87C-DE95-76B4-D860-AE2453331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6323A73-C583-59CA-9E20-5D0FF67F100F}"/>
                    </a:ext>
                  </a:extLst>
                </p:cNvPr>
                <p:cNvSpPr txBox="1"/>
                <p:nvPr/>
              </p:nvSpPr>
              <p:spPr>
                <a:xfrm>
                  <a:off x="1341719" y="5255849"/>
                  <a:ext cx="961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Segoe UI"/>
                      <a:ea typeface="+mn-ea"/>
                      <a:cs typeface="+mn-cs"/>
                    </a:rPr>
                    <a:t>5</a:t>
                  </a:r>
                </a:p>
              </p:txBody>
            </p:sp>
          </p:grpSp>
        </p:grpSp>
        <p:grpSp>
          <p:nvGrpSpPr>
            <p:cNvPr id="101" name="Group 100">
              <a:extLst>
                <a:ext uri="{FF2B5EF4-FFF2-40B4-BE49-F238E27FC236}">
                  <a16:creationId xmlns:a16="http://schemas.microsoft.com/office/drawing/2014/main" id="{8109441B-9FC1-D83F-CBBC-281DC2F700DB}"/>
                </a:ext>
                <a:ext uri="{C183D7F6-B498-43B3-948B-1728B52AA6E4}">
                  <adec:decorative xmlns:adec="http://schemas.microsoft.com/office/drawing/2017/decorative" val="1"/>
                </a:ext>
              </a:extLst>
            </p:cNvPr>
            <p:cNvGrpSpPr/>
            <p:nvPr/>
          </p:nvGrpSpPr>
          <p:grpSpPr>
            <a:xfrm>
              <a:off x="3517128" y="5293481"/>
              <a:ext cx="654620" cy="646331"/>
              <a:chOff x="4352446" y="4406348"/>
              <a:chExt cx="871915" cy="860875"/>
            </a:xfrm>
          </p:grpSpPr>
          <p:grpSp>
            <p:nvGrpSpPr>
              <p:cNvPr id="26" name="features">
                <a:extLst>
                  <a:ext uri="{FF2B5EF4-FFF2-40B4-BE49-F238E27FC236}">
                    <a16:creationId xmlns:a16="http://schemas.microsoft.com/office/drawing/2014/main" id="{ABBD437C-698B-85A6-E6BF-B7A0A8A1C47E}"/>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9BDF6097-2218-63EE-94D7-0E75ABA5A2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81059">
                  <a:off x="903777" y="3854959"/>
                  <a:ext cx="626322" cy="626322"/>
                </a:xfrm>
                <a:prstGeom prst="rect">
                  <a:avLst/>
                </a:prstGeom>
              </p:spPr>
            </p:pic>
            <p:pic>
              <p:nvPicPr>
                <p:cNvPr id="28" name="Graphic 27" descr="Scale">
                  <a:extLst>
                    <a:ext uri="{FF2B5EF4-FFF2-40B4-BE49-F238E27FC236}">
                      <a16:creationId xmlns:a16="http://schemas.microsoft.com/office/drawing/2014/main" id="{515E49CD-08EF-6CA5-65F1-EBC3B14054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53AB2801-496E-AC9A-312B-F51C36C521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0FF37625-52AE-E447-D20D-3A1CDF938E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679FF222-0FAF-E96A-6225-76BAACB5D769}"/>
                </a:ext>
                <a:ext uri="{C183D7F6-B498-43B3-948B-1728B52AA6E4}">
                  <adec:decorative xmlns:adec="http://schemas.microsoft.com/office/drawing/2017/decorative" val="1"/>
                </a:ext>
              </a:extLst>
            </p:cNvPr>
            <p:cNvGrpSpPr/>
            <p:nvPr/>
          </p:nvGrpSpPr>
          <p:grpSpPr>
            <a:xfrm>
              <a:off x="4264016" y="5315728"/>
              <a:ext cx="965370" cy="542554"/>
              <a:chOff x="2412806" y="1734506"/>
              <a:chExt cx="1634952" cy="918870"/>
            </a:xfrm>
          </p:grpSpPr>
          <p:pic>
            <p:nvPicPr>
              <p:cNvPr id="87" name="Graphic 86" descr="User outline">
                <a:extLst>
                  <a:ext uri="{FF2B5EF4-FFF2-40B4-BE49-F238E27FC236}">
                    <a16:creationId xmlns:a16="http://schemas.microsoft.com/office/drawing/2014/main" id="{CC6778F0-4DF6-43D2-651F-8CC75D9BCD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3D4D792E-9B22-FB3B-33AF-AE22CB5C1A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5CD43439-70E2-3DEC-969B-FB3FDFF784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69098671-45D6-0373-D745-2EC25705B5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629A8160-0DFB-9790-FDB3-DE7436A7086D}"/>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A6FE0D83-8BD2-1F54-8F14-65FBBCFCAC3B}"/>
                </a:ext>
                <a:ext uri="{C183D7F6-B498-43B3-948B-1728B52AA6E4}">
                  <adec:decorative xmlns:adec="http://schemas.microsoft.com/office/drawing/2017/decorative" val="1"/>
                </a:ext>
              </a:extLst>
            </p:cNvPr>
            <p:cNvGrpSpPr/>
            <p:nvPr/>
          </p:nvGrpSpPr>
          <p:grpSpPr>
            <a:xfrm>
              <a:off x="9676432" y="4818615"/>
              <a:ext cx="874573" cy="592690"/>
              <a:chOff x="9471210" y="4807499"/>
              <a:chExt cx="874573" cy="592690"/>
            </a:xfrm>
          </p:grpSpPr>
          <p:sp>
            <p:nvSpPr>
              <p:cNvPr id="69" name="Oval 68">
                <a:extLst>
                  <a:ext uri="{FF2B5EF4-FFF2-40B4-BE49-F238E27FC236}">
                    <a16:creationId xmlns:a16="http://schemas.microsoft.com/office/drawing/2014/main" id="{072BDFA8-B0DE-63C5-ED08-E93D26819F0D}"/>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860C92C1-8F48-3BDD-ED76-F5D08CC3ADB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5A22618B-CF4A-93D6-22E6-0C10EA18A0F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B7EF87A5-61BC-91AE-6F29-7C45D0F68B75}"/>
                </a:ext>
                <a:ext uri="{C183D7F6-B498-43B3-948B-1728B52AA6E4}">
                  <adec:decorative xmlns:adec="http://schemas.microsoft.com/office/drawing/2017/decorative" val="1"/>
                </a:ext>
              </a:extLst>
            </p:cNvPr>
            <p:cNvGrpSpPr/>
            <p:nvPr/>
          </p:nvGrpSpPr>
          <p:grpSpPr>
            <a:xfrm>
              <a:off x="9146906" y="4225156"/>
              <a:ext cx="948866" cy="616444"/>
              <a:chOff x="8479653" y="4117622"/>
              <a:chExt cx="948866" cy="616444"/>
            </a:xfrm>
          </p:grpSpPr>
          <p:sp>
            <p:nvSpPr>
              <p:cNvPr id="67" name="Oval 66">
                <a:extLst>
                  <a:ext uri="{FF2B5EF4-FFF2-40B4-BE49-F238E27FC236}">
                    <a16:creationId xmlns:a16="http://schemas.microsoft.com/office/drawing/2014/main" id="{68DC35ED-1F73-0D51-3CCA-9D2E548F7C7A}"/>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833398F5-9223-FEF7-4D59-825894F8B36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A23FA31-94CC-3BB7-F9B3-3C4375C1F80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574D47D-6081-B167-1E8D-21081EFF7148}"/>
                </a:ext>
                <a:ext uri="{C183D7F6-B498-43B3-948B-1728B52AA6E4}">
                  <adec:decorative xmlns:adec="http://schemas.microsoft.com/office/drawing/2017/decorative" val="1"/>
                </a:ext>
              </a:extLst>
            </p:cNvPr>
            <p:cNvGrpSpPr/>
            <p:nvPr/>
          </p:nvGrpSpPr>
          <p:grpSpPr>
            <a:xfrm>
              <a:off x="10447081" y="4248140"/>
              <a:ext cx="1250115" cy="804756"/>
              <a:chOff x="10256861" y="4028898"/>
              <a:chExt cx="1250115" cy="804756"/>
            </a:xfrm>
          </p:grpSpPr>
          <p:sp>
            <p:nvSpPr>
              <p:cNvPr id="68" name="Oval 67">
                <a:extLst>
                  <a:ext uri="{FF2B5EF4-FFF2-40B4-BE49-F238E27FC236}">
                    <a16:creationId xmlns:a16="http://schemas.microsoft.com/office/drawing/2014/main" id="{103A3C74-FBA2-6BFE-247B-8562D501905E}"/>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A85971D6-6D58-F919-FD3B-6911A28EF1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A24E1578-DBEA-AD3B-D735-3B01EB4B9A5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D3F34F27-4A10-BC5C-C120-FB159272006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B95922CD-B644-33E2-05B9-CBBEC0071FA0}"/>
                </a:ext>
                <a:ext uri="{C183D7F6-B498-43B3-948B-1728B52AA6E4}">
                  <adec:decorative xmlns:adec="http://schemas.microsoft.com/office/drawing/2017/decorative" val="1"/>
                </a:ext>
              </a:extLst>
            </p:cNvPr>
            <p:cNvSpPr/>
            <p:nvPr/>
          </p:nvSpPr>
          <p:spPr>
            <a:xfrm rot="5400000">
              <a:off x="5781821" y="2807950"/>
              <a:ext cx="312811" cy="3084872"/>
            </a:xfrm>
            <a:prstGeom prst="leftBrace">
              <a:avLst>
                <a:gd name="adj1" fmla="val 8333"/>
                <a:gd name="adj2" fmla="val 47506"/>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3BE4F26F-E8AC-BB72-2D38-3ADAEA28DD9F}"/>
                </a:ext>
                <a:ext uri="{C183D7F6-B498-43B3-948B-1728B52AA6E4}">
                  <adec:decorative xmlns:adec="http://schemas.microsoft.com/office/drawing/2017/decorative" val="1"/>
                </a:ext>
              </a:extLst>
            </p:cNvPr>
            <p:cNvGrpSpPr/>
            <p:nvPr/>
          </p:nvGrpSpPr>
          <p:grpSpPr>
            <a:xfrm>
              <a:off x="6195939" y="5128222"/>
              <a:ext cx="2260762" cy="882505"/>
              <a:chOff x="6195939" y="5020070"/>
              <a:chExt cx="2260762" cy="882505"/>
            </a:xfrm>
          </p:grpSpPr>
          <p:grpSp>
            <p:nvGrpSpPr>
              <p:cNvPr id="120" name="Group 119">
                <a:extLst>
                  <a:ext uri="{FF2B5EF4-FFF2-40B4-BE49-F238E27FC236}">
                    <a16:creationId xmlns:a16="http://schemas.microsoft.com/office/drawing/2014/main" id="{A5D33865-5F3C-D289-9809-14E2CD45E674}"/>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FD175B73-4A10-D1A2-DE9A-8241BAAF2B0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37F83A58-9C0A-CE75-3B47-446A0AB3503C}"/>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5A5615EF-3A13-BBFF-403F-450DEB1DCD1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9C998AD3-EF7A-F336-C333-7AE5E593E3CD}"/>
                      </a:ext>
                    </a:extLst>
                  </p:cNvPr>
                  <p:cNvCxnSpPr>
                    <a:cxnSpLocks/>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F72EFAB3-072D-0B40-EDFD-34C70F8302C9}"/>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E5EFCCBE-6D72-49E9-27DE-2AE6245D3D7E}"/>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9AF4C672-F520-3623-C561-782783862C5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452EE769-F1CE-3703-15F1-12094E015825}"/>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05BA375A-CCD3-6A8E-E1E0-DAFA2F1CBA97}"/>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517AEBDA-AA97-9E17-7D3D-ABF60A5C212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B9D1EC2F-E87A-939D-8970-62B9DA948195}"/>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CF05412-89CE-9B3E-EA0D-87C91EBA0038}"/>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816235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F9921-8084-E241-B96F-0D55C532B87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E4B585F-A7ED-6E56-775A-8768FD82759B}"/>
              </a:ext>
            </a:extLst>
          </p:cNvPr>
          <p:cNvSpPr>
            <a:spLocks noGrp="1"/>
          </p:cNvSpPr>
          <p:nvPr>
            <p:ph type="title"/>
          </p:nvPr>
        </p:nvSpPr>
        <p:spPr>
          <a:xfrm>
            <a:off x="655638" y="320040"/>
            <a:ext cx="10880725" cy="461665"/>
          </a:xfrm>
        </p:spPr>
        <p:txBody>
          <a:bodyPr/>
          <a:lstStyle/>
          <a:p>
            <a:r>
              <a:rPr lang="en-US" dirty="0"/>
              <a:t>Deep Learning</a:t>
            </a:r>
            <a:endParaRPr lang="en-US" i="1" dirty="0">
              <a:solidFill>
                <a:schemeClr val="bg1">
                  <a:lumMod val="65000"/>
                </a:schemeClr>
              </a:solidFill>
            </a:endParaRPr>
          </a:p>
        </p:txBody>
      </p:sp>
      <p:grpSp>
        <p:nvGrpSpPr>
          <p:cNvPr id="4" name="Group 3">
            <a:extLst>
              <a:ext uri="{FF2B5EF4-FFF2-40B4-BE49-F238E27FC236}">
                <a16:creationId xmlns:a16="http://schemas.microsoft.com/office/drawing/2014/main" id="{EA59578B-35BE-A6D6-4A7A-228787E8EA39}"/>
              </a:ext>
            </a:extLst>
          </p:cNvPr>
          <p:cNvGrpSpPr/>
          <p:nvPr/>
        </p:nvGrpSpPr>
        <p:grpSpPr>
          <a:xfrm>
            <a:off x="983345" y="1794931"/>
            <a:ext cx="10170886" cy="4382916"/>
            <a:chOff x="983345" y="1794931"/>
            <a:chExt cx="10170886" cy="4382916"/>
          </a:xfrm>
        </p:grpSpPr>
        <p:sp>
          <p:nvSpPr>
            <p:cNvPr id="14" name="TextBox 13">
              <a:extLst>
                <a:ext uri="{FF2B5EF4-FFF2-40B4-BE49-F238E27FC236}">
                  <a16:creationId xmlns:a16="http://schemas.microsoft.com/office/drawing/2014/main" id="{55380CF4-C390-1F6A-ADE0-DD0E6CF3EA4E}"/>
                </a:ext>
              </a:extLst>
            </p:cNvPr>
            <p:cNvSpPr txBox="1"/>
            <p:nvPr/>
          </p:nvSpPr>
          <p:spPr>
            <a:xfrm>
              <a:off x="1779641" y="1794932"/>
              <a:ext cx="259609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Human neural network</a:t>
              </a:r>
            </a:p>
          </p:txBody>
        </p:sp>
        <p:pic>
          <p:nvPicPr>
            <p:cNvPr id="13" name="Picture 12" descr="A bubble representing a human brain representing neurons">
              <a:extLst>
                <a:ext uri="{FF2B5EF4-FFF2-40B4-BE49-F238E27FC236}">
                  <a16:creationId xmlns:a16="http://schemas.microsoft.com/office/drawing/2014/main" id="{742241B5-FB11-CB79-CA9F-C9632635252E}"/>
                </a:ext>
              </a:extLst>
            </p:cNvPr>
            <p:cNvPicPr>
              <a:picLocks noChangeAspect="1"/>
            </p:cNvPicPr>
            <p:nvPr/>
          </p:nvPicPr>
          <p:blipFill>
            <a:blip r:embed="rId3"/>
            <a:stretch>
              <a:fillRect/>
            </a:stretch>
          </p:blipFill>
          <p:spPr>
            <a:xfrm>
              <a:off x="1779641" y="2160874"/>
              <a:ext cx="2971191" cy="2935499"/>
            </a:xfrm>
            <a:prstGeom prst="rect">
              <a:avLst/>
            </a:prstGeom>
          </p:spPr>
        </p:pic>
        <p:sp>
          <p:nvSpPr>
            <p:cNvPr id="16" name="Text Placeholder 2">
              <a:extLst>
                <a:ext uri="{FF2B5EF4-FFF2-40B4-BE49-F238E27FC236}">
                  <a16:creationId xmlns:a16="http://schemas.microsoft.com/office/drawing/2014/main" id="{A8382015-E770-241F-1461-C3A14C50169C}"/>
                </a:ext>
              </a:extLst>
            </p:cNvPr>
            <p:cNvSpPr txBox="1">
              <a:spLocks/>
            </p:cNvSpPr>
            <p:nvPr/>
          </p:nvSpPr>
          <p:spPr>
            <a:xfrm>
              <a:off x="983345" y="5143718"/>
              <a:ext cx="5133580" cy="54168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Neurons fire in response to electrochemical stimuli</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When fired, the signal is passed to connected neurons</a:t>
              </a:r>
            </a:p>
          </p:txBody>
        </p:sp>
        <p:sp>
          <p:nvSpPr>
            <p:cNvPr id="15" name="TextBox 14">
              <a:extLst>
                <a:ext uri="{FF2B5EF4-FFF2-40B4-BE49-F238E27FC236}">
                  <a16:creationId xmlns:a16="http://schemas.microsoft.com/office/drawing/2014/main" id="{86F08DD8-F242-7144-6ABB-5C34FEE28376}"/>
                </a:ext>
              </a:extLst>
            </p:cNvPr>
            <p:cNvSpPr txBox="1"/>
            <p:nvPr/>
          </p:nvSpPr>
          <p:spPr>
            <a:xfrm>
              <a:off x="7045365" y="1794931"/>
              <a:ext cx="26980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Artificial neural network</a:t>
              </a:r>
            </a:p>
          </p:txBody>
        </p:sp>
        <p:grpSp>
          <p:nvGrpSpPr>
            <p:cNvPr id="39" name="Group 38" descr="Artificial intelligence neural network showing input value and weightin">
              <a:extLst>
                <a:ext uri="{FF2B5EF4-FFF2-40B4-BE49-F238E27FC236}">
                  <a16:creationId xmlns:a16="http://schemas.microsoft.com/office/drawing/2014/main" id="{9A57D2DE-699D-1F65-CA97-BE29501B8274}"/>
                </a:ext>
              </a:extLst>
            </p:cNvPr>
            <p:cNvGrpSpPr/>
            <p:nvPr/>
          </p:nvGrpSpPr>
          <p:grpSpPr>
            <a:xfrm>
              <a:off x="7045365" y="2137542"/>
              <a:ext cx="2971191" cy="2958831"/>
              <a:chOff x="58242" y="116484"/>
              <a:chExt cx="6761901" cy="6733772"/>
            </a:xfrm>
          </p:grpSpPr>
          <p:sp>
            <p:nvSpPr>
              <p:cNvPr id="40" name="Rectangle 39">
                <a:extLst>
                  <a:ext uri="{FF2B5EF4-FFF2-40B4-BE49-F238E27FC236}">
                    <a16:creationId xmlns:a16="http://schemas.microsoft.com/office/drawing/2014/main" id="{0DE0D7AA-A22A-4C7F-A792-43341F38CC4C}"/>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1" name="Graphic 40" descr="Head with gears">
                <a:extLst>
                  <a:ext uri="{FF2B5EF4-FFF2-40B4-BE49-F238E27FC236}">
                    <a16:creationId xmlns:a16="http://schemas.microsoft.com/office/drawing/2014/main" id="{E7BD0A85-E845-97D0-BECF-63AFB68AB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1800DBE6-676A-62F4-9D6B-4B74E3F54F6A}"/>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39D9A81-8C07-B58D-3478-B7BE48004F0A}"/>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65ECE54C-4D46-0DE2-B5BB-77A11784C110}"/>
                  </a:ext>
                </a:extLst>
              </p:cNvPr>
              <p:cNvSpPr/>
              <p:nvPr/>
            </p:nvSpPr>
            <p:spPr>
              <a:xfrm rot="21053819">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4189CFAF-EB50-A21B-27D2-87CDBE1DF154}"/>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C12F20A6-0619-0318-3895-BCFFC0361525}"/>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ACC35EC0-12C6-9B8E-85DE-235256DC043F}"/>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FDD4C535-AD61-3933-20BE-D7F7896D54B4}"/>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381C4C5F-B13E-5122-8587-8CBBB4D8F7DA}"/>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87901BF8-8530-C90F-3F84-66E786ECE7A6}"/>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613CC59D-B23B-40EA-8FB5-65C6E0AD143D}"/>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9D7CEC57-A588-9E2B-C7CC-0FE3A99C27CC}"/>
                  </a:ext>
                </a:extLst>
              </p:cNvPr>
              <p:cNvSpPr txBox="1"/>
              <p:nvPr/>
            </p:nvSpPr>
            <p:spPr>
              <a:xfrm>
                <a:off x="1004661" y="1556403"/>
                <a:ext cx="671991" cy="9105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x</a:t>
                </a:r>
                <a:endParaRPr kumimoji="0" lang="en-US" sz="2000" b="0" i="0" u="none" strike="noStrike" kern="0" cap="none" spc="0" normalizeH="0" baseline="-25000" noProof="0" dirty="0">
                  <a:ln>
                    <a:noFill/>
                  </a:ln>
                  <a:solidFill>
                    <a:prstClr val="black"/>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6BF53ABE-3CBC-3FC2-EFB2-D40BC7541EC0}"/>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w</a:t>
                </a:r>
              </a:p>
            </p:txBody>
          </p:sp>
          <p:sp>
            <p:nvSpPr>
              <p:cNvPr id="54" name="Freeform: Shape 53">
                <a:extLst>
                  <a:ext uri="{FF2B5EF4-FFF2-40B4-BE49-F238E27FC236}">
                    <a16:creationId xmlns:a16="http://schemas.microsoft.com/office/drawing/2014/main" id="{1ECFA447-0C02-9F36-0CFA-DFBAA1833C50}"/>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AE396F6-A3B1-13C2-6CFE-6E624F42626B}"/>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BF6902A2-6E2F-70EF-694B-1C58596A6A4A}"/>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EDDED653-CD4F-C7F9-DEFC-3D35AFA4A191}"/>
                  </a:ext>
                </a:extLst>
              </p:cNvPr>
              <p:cNvCxnSpPr>
                <a:cxnSpLocks/>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39032A78-6EED-402C-C6A5-A46B58C9A08F}"/>
                  </a:ext>
                </a:extLst>
              </p:cNvPr>
              <p:cNvSpPr txBox="1"/>
              <p:nvPr/>
            </p:nvSpPr>
            <p:spPr>
              <a:xfrm>
                <a:off x="1249931" y="4445852"/>
                <a:ext cx="2138546" cy="16110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Blackadder ITC" panose="04020505051007020D02" pitchFamily="82" charset="0"/>
                    <a:ea typeface="+mn-ea"/>
                    <a:cs typeface="+mn-cs"/>
                  </a:rPr>
                  <a:t>f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0" cap="none" spc="0" normalizeH="0" baseline="0" noProof="0" dirty="0" err="1">
                    <a:ln>
                      <a:noFill/>
                    </a:ln>
                    <a:solidFill>
                      <a:prstClr val="black"/>
                    </a:solidFill>
                    <a:effectLst/>
                    <a:uLnTx/>
                    <a:uFillTx/>
                    <a:latin typeface="Calibri" panose="020F0502020204030204"/>
                    <a:ea typeface="+mn-ea"/>
                    <a:cs typeface="+mn-cs"/>
                  </a:rPr>
                  <a:t>x,w</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t>
                </a:r>
              </a:p>
            </p:txBody>
          </p:sp>
          <p:sp>
            <p:nvSpPr>
              <p:cNvPr id="59" name="TextBox 58">
                <a:extLst>
                  <a:ext uri="{FF2B5EF4-FFF2-40B4-BE49-F238E27FC236}">
                    <a16:creationId xmlns:a16="http://schemas.microsoft.com/office/drawing/2014/main" id="{3E5F007E-5BE1-2062-FFDF-1D8663E55BEC}"/>
                  </a:ext>
                </a:extLst>
              </p:cNvPr>
              <p:cNvSpPr txBox="1"/>
              <p:nvPr/>
            </p:nvSpPr>
            <p:spPr>
              <a:xfrm>
                <a:off x="430901" y="4202699"/>
                <a:ext cx="3287711" cy="189120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1" u="none" strike="noStrike" kern="0" cap="none" spc="0" normalizeH="0" baseline="0" noProof="0" dirty="0">
                    <a:ln>
                      <a:noFill/>
                    </a:ln>
                    <a:solidFill>
                      <a:prstClr val="white">
                        <a:lumMod val="65000"/>
                      </a:prstClr>
                    </a:solidFill>
                    <a:effectLst/>
                    <a:uLnTx/>
                    <a:uFillTx/>
                    <a:latin typeface="Calibri" panose="020F0502020204030204"/>
                    <a:ea typeface="+mn-ea"/>
                    <a:cs typeface="+mn-cs"/>
                  </a:rPr>
                  <a:t>∫</a:t>
                </a:r>
                <a:r>
                  <a:rPr kumimoji="0" lang="en-US" sz="2800" b="0" i="0" u="none" strike="noStrike" kern="0" cap="none" spc="0" normalizeH="0" baseline="0" noProof="0" dirty="0">
                    <a:ln>
                      <a:noFill/>
                    </a:ln>
                    <a:solidFill>
                      <a:prstClr val="white">
                        <a:lumMod val="65000"/>
                      </a:prstClr>
                    </a:solidFill>
                    <a:effectLst/>
                    <a:uLnTx/>
                    <a:uFillTx/>
                    <a:latin typeface="Calibri" panose="020F0502020204030204"/>
                    <a:ea typeface="+mn-ea"/>
                    <a:cs typeface="+mn-cs"/>
                  </a:rPr>
                  <a:t>(          )</a:t>
                </a:r>
                <a:endParaRPr kumimoji="0" lang="en-US" sz="4800" b="0" i="0" u="none" strike="noStrike" kern="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sp>
          <p:nvSpPr>
            <p:cNvPr id="17" name="Text Placeholder 2">
              <a:extLst>
                <a:ext uri="{FF2B5EF4-FFF2-40B4-BE49-F238E27FC236}">
                  <a16:creationId xmlns:a16="http://schemas.microsoft.com/office/drawing/2014/main" id="{923CBD4A-28C8-84E9-7D34-8AAE056A1847}"/>
                </a:ext>
              </a:extLst>
            </p:cNvPr>
            <p:cNvSpPr txBox="1">
              <a:spLocks/>
            </p:cNvSpPr>
            <p:nvPr/>
          </p:nvSpPr>
          <p:spPr>
            <a:xfrm>
              <a:off x="6627182" y="5143718"/>
              <a:ext cx="4527049"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Each neuron is a function that operates on an </a:t>
              </a:r>
              <a:r>
                <a:rPr kumimoji="0" lang="en-US" sz="1600"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input</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value (x) and a </a:t>
              </a:r>
              <a:r>
                <a:rPr kumimoji="0" lang="en-US" sz="1600"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weight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function is wrapped in an </a:t>
              </a:r>
              <a:r>
                <a:rPr kumimoji="0" lang="en-US" sz="1600"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activation function</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that determines whether to pass the output on</a:t>
              </a:r>
            </a:p>
          </p:txBody>
        </p:sp>
      </p:grpSp>
    </p:spTree>
    <p:extLst>
      <p:ext uri="{BB962C8B-B14F-4D97-AF65-F5344CB8AC3E}">
        <p14:creationId xmlns:p14="http://schemas.microsoft.com/office/powerpoint/2010/main" val="2007753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655638" y="320040"/>
            <a:ext cx="10880725" cy="461665"/>
          </a:xfrm>
        </p:spPr>
        <p:txBody>
          <a:bodyPr/>
          <a:lstStyle/>
          <a:p>
            <a:r>
              <a:rPr lang="en-US" altLang="zh-CN" dirty="0"/>
              <a:t>Deep Learning Transformer Example</a:t>
            </a:r>
            <a:br>
              <a:rPr lang="en-US" altLang="zh-CN" dirty="0"/>
            </a:br>
            <a:r>
              <a:rPr lang="en-US" altLang="zh-CN" sz="2400" dirty="0"/>
              <a:t>A (very) high-level overview</a:t>
            </a:r>
            <a:endParaRPr lang="zh-CN" altLang="en-US" dirty="0"/>
          </a:p>
        </p:txBody>
      </p:sp>
      <p:grpSp>
        <p:nvGrpSpPr>
          <p:cNvPr id="3" name="Group 2" descr="An input block that represents training text. The input block goes into the transformer model. The output of the transformer model is new generated natural language text.">
            <a:extLst>
              <a:ext uri="{FF2B5EF4-FFF2-40B4-BE49-F238E27FC236}">
                <a16:creationId xmlns:a16="http://schemas.microsoft.com/office/drawing/2014/main" id="{AF958FDC-1BBA-6F90-BD32-64BC9CF2B304}"/>
              </a:ext>
            </a:extLst>
          </p:cNvPr>
          <p:cNvGrpSpPr/>
          <p:nvPr/>
        </p:nvGrpSpPr>
        <p:grpSpPr>
          <a:xfrm>
            <a:off x="130248" y="1781382"/>
            <a:ext cx="3265230" cy="1942384"/>
            <a:chOff x="153563" y="1456918"/>
            <a:chExt cx="3265230" cy="1942384"/>
          </a:xfrm>
        </p:grpSpPr>
        <p:sp>
          <p:nvSpPr>
            <p:cNvPr id="102" name="Rectangle 101">
              <a:extLst>
                <a:ext uri="{FF2B5EF4-FFF2-40B4-BE49-F238E27FC236}">
                  <a16:creationId xmlns:a16="http://schemas.microsoft.com/office/drawing/2014/main" id="{8440A863-CDB5-0F7F-B529-B8C325D000B2}"/>
                </a:ext>
              </a:extLst>
            </p:cNvPr>
            <p:cNvSpPr/>
            <p:nvPr/>
          </p:nvSpPr>
          <p:spPr bwMode="auto">
            <a:xfrm>
              <a:off x="153563" y="1456918"/>
              <a:ext cx="3090741" cy="1942384"/>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0D311333-019F-46A2-6FD9-49FDD8215B15}"/>
                </a:ext>
              </a:extLst>
            </p:cNvPr>
            <p:cNvGrpSpPr/>
            <p:nvPr/>
          </p:nvGrpSpPr>
          <p:grpSpPr>
            <a:xfrm>
              <a:off x="508727" y="1645965"/>
              <a:ext cx="1344842" cy="1165688"/>
              <a:chOff x="29084" y="1689196"/>
              <a:chExt cx="1344842" cy="1165688"/>
            </a:xfrm>
          </p:grpSpPr>
          <p:grpSp>
            <p:nvGrpSpPr>
              <p:cNvPr id="13" name="Group 12">
                <a:extLst>
                  <a:ext uri="{FF2B5EF4-FFF2-40B4-BE49-F238E27FC236}">
                    <a16:creationId xmlns:a16="http://schemas.microsoft.com/office/drawing/2014/main" id="{B00A1926-32AD-8AC9-005C-CAE489B00BFB}"/>
                  </a:ext>
                </a:extLst>
              </p:cNvPr>
              <p:cNvGrpSpPr/>
              <p:nvPr/>
            </p:nvGrpSpPr>
            <p:grpSpPr>
              <a:xfrm>
                <a:off x="459526" y="1689196"/>
                <a:ext cx="914400" cy="914400"/>
                <a:chOff x="459526" y="1689196"/>
                <a:chExt cx="914400" cy="914400"/>
              </a:xfrm>
            </p:grpSpPr>
            <p:sp>
              <p:nvSpPr>
                <p:cNvPr id="12" name="Rectangle: Single Corner Snipped 11">
                  <a:extLst>
                    <a:ext uri="{FF2B5EF4-FFF2-40B4-BE49-F238E27FC236}">
                      <a16:creationId xmlns:a16="http://schemas.microsoft.com/office/drawing/2014/main" id="{07D059B9-0C70-1519-BA91-C6CD30B99F02}"/>
                    </a:ext>
                  </a:extLst>
                </p:cNvPr>
                <p:cNvSpPr/>
                <p:nvPr/>
              </p:nvSpPr>
              <p:spPr bwMode="auto">
                <a:xfrm>
                  <a:off x="670094" y="1814840"/>
                  <a:ext cx="488611" cy="670094"/>
                </a:xfrm>
                <a:prstGeom prst="snip1Rect">
                  <a:avLst>
                    <a:gd name="adj" fmla="val 33810"/>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Document outline">
                  <a:extLst>
                    <a:ext uri="{FF2B5EF4-FFF2-40B4-BE49-F238E27FC236}">
                      <a16:creationId xmlns:a16="http://schemas.microsoft.com/office/drawing/2014/main" id="{0C17670F-547A-5BC5-8D26-FA80C96FB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4" name="Group 13">
                <a:extLst>
                  <a:ext uri="{FF2B5EF4-FFF2-40B4-BE49-F238E27FC236}">
                    <a16:creationId xmlns:a16="http://schemas.microsoft.com/office/drawing/2014/main" id="{BA3091E7-7CBA-EC62-5009-09D30F21C6BF}"/>
                  </a:ext>
                </a:extLst>
              </p:cNvPr>
              <p:cNvGrpSpPr/>
              <p:nvPr/>
            </p:nvGrpSpPr>
            <p:grpSpPr>
              <a:xfrm>
                <a:off x="244305" y="1814840"/>
                <a:ext cx="914400" cy="914400"/>
                <a:chOff x="459526" y="1689196"/>
                <a:chExt cx="914400" cy="914400"/>
              </a:xfrm>
            </p:grpSpPr>
            <p:sp>
              <p:nvSpPr>
                <p:cNvPr id="15" name="Rectangle: Single Corner Snipped 14">
                  <a:extLst>
                    <a:ext uri="{FF2B5EF4-FFF2-40B4-BE49-F238E27FC236}">
                      <a16:creationId xmlns:a16="http://schemas.microsoft.com/office/drawing/2014/main" id="{8BECB081-4C7C-AC31-FDF6-C978325CD1A4}"/>
                    </a:ext>
                  </a:extLst>
                </p:cNvPr>
                <p:cNvSpPr/>
                <p:nvPr/>
              </p:nvSpPr>
              <p:spPr bwMode="auto">
                <a:xfrm>
                  <a:off x="691034" y="1814840"/>
                  <a:ext cx="488611" cy="670094"/>
                </a:xfrm>
                <a:prstGeom prst="snip1Rect">
                  <a:avLst>
                    <a:gd name="adj" fmla="val 33810"/>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Document outline">
                  <a:extLst>
                    <a:ext uri="{FF2B5EF4-FFF2-40B4-BE49-F238E27FC236}">
                      <a16:creationId xmlns:a16="http://schemas.microsoft.com/office/drawing/2014/main" id="{6C6B0F10-2EBD-9F5C-874B-ADE5EEA77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7" name="Group 16">
                <a:extLst>
                  <a:ext uri="{FF2B5EF4-FFF2-40B4-BE49-F238E27FC236}">
                    <a16:creationId xmlns:a16="http://schemas.microsoft.com/office/drawing/2014/main" id="{B1A49090-5284-7B97-A232-C071B14CDB76}"/>
                  </a:ext>
                </a:extLst>
              </p:cNvPr>
              <p:cNvGrpSpPr/>
              <p:nvPr/>
            </p:nvGrpSpPr>
            <p:grpSpPr>
              <a:xfrm>
                <a:off x="29084" y="1940484"/>
                <a:ext cx="914400" cy="914400"/>
                <a:chOff x="459526" y="1689196"/>
                <a:chExt cx="914400" cy="914400"/>
              </a:xfrm>
            </p:grpSpPr>
            <p:sp>
              <p:nvSpPr>
                <p:cNvPr id="18" name="Rectangle: Single Corner Snipped 17">
                  <a:extLst>
                    <a:ext uri="{FF2B5EF4-FFF2-40B4-BE49-F238E27FC236}">
                      <a16:creationId xmlns:a16="http://schemas.microsoft.com/office/drawing/2014/main" id="{C77E6C81-7E1C-AFE2-DD01-A1DAD58E60C4}"/>
                    </a:ext>
                  </a:extLst>
                </p:cNvPr>
                <p:cNvSpPr/>
                <p:nvPr/>
              </p:nvSpPr>
              <p:spPr bwMode="auto">
                <a:xfrm>
                  <a:off x="691034" y="1814840"/>
                  <a:ext cx="488611" cy="670094"/>
                </a:xfrm>
                <a:prstGeom prst="snip1Rect">
                  <a:avLst>
                    <a:gd name="adj" fmla="val 33810"/>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descr="Document outline">
                  <a:extLst>
                    <a:ext uri="{FF2B5EF4-FFF2-40B4-BE49-F238E27FC236}">
                      <a16:creationId xmlns:a16="http://schemas.microsoft.com/office/drawing/2014/main" id="{5214A0E4-5BEB-65D4-1F6F-25FF9BFA4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cxnSp>
          <p:nvCxnSpPr>
            <p:cNvPr id="22" name="Straight Arrow Connector 21">
              <a:extLst>
                <a:ext uri="{FF2B5EF4-FFF2-40B4-BE49-F238E27FC236}">
                  <a16:creationId xmlns:a16="http://schemas.microsoft.com/office/drawing/2014/main" id="{8616875E-D6C2-47E6-2E02-567B55DB1F74}"/>
                </a:ext>
              </a:extLst>
            </p:cNvPr>
            <p:cNvCxnSpPr>
              <a:cxnSpLocks/>
            </p:cNvCxnSpPr>
            <p:nvPr/>
          </p:nvCxnSpPr>
          <p:spPr>
            <a:xfrm>
              <a:off x="1853569" y="2241033"/>
              <a:ext cx="1565224" cy="0"/>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D76BACB-AF3C-C0F8-F67D-F768A28114C9}"/>
                </a:ext>
              </a:extLst>
            </p:cNvPr>
            <p:cNvSpPr txBox="1"/>
            <p:nvPr/>
          </p:nvSpPr>
          <p:spPr>
            <a:xfrm>
              <a:off x="2280936" y="1938968"/>
              <a:ext cx="831532" cy="553998"/>
            </a:xfrm>
            <a:prstGeom prst="rect">
              <a:avLst/>
            </a:prstGeom>
            <a:solidFill>
              <a:schemeClr val="bg1"/>
            </a:solidFill>
            <a:ln>
              <a:solidFill>
                <a:schemeClr val="accent2"/>
              </a:solidFill>
            </a:ln>
          </p:spPr>
          <p:txBody>
            <a:bodyPr wrap="square" lIns="0" tIns="0" rIns="0" bIns="0" rtlCol="0">
              <a:spAutoFit/>
            </a:bodyPr>
            <a:lstStyle>
              <a:defPPr>
                <a:defRPr lang="en-US"/>
              </a:defPPr>
              <a:lvl1pPr algn="ctr">
                <a:defRPr sz="1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Training text</a:t>
              </a:r>
            </a:p>
          </p:txBody>
        </p:sp>
        <p:sp>
          <p:nvSpPr>
            <p:cNvPr id="103" name="TextBox 102">
              <a:extLst>
                <a:ext uri="{FF2B5EF4-FFF2-40B4-BE49-F238E27FC236}">
                  <a16:creationId xmlns:a16="http://schemas.microsoft.com/office/drawing/2014/main" id="{40ED81BB-727B-50E4-6695-ED6187D5A685}"/>
                </a:ext>
              </a:extLst>
            </p:cNvPr>
            <p:cNvSpPr txBox="1"/>
            <p:nvPr/>
          </p:nvSpPr>
          <p:spPr>
            <a:xfrm>
              <a:off x="1175144" y="2941490"/>
              <a:ext cx="899413" cy="307777"/>
            </a:xfrm>
            <a:prstGeom prst="rect">
              <a:avLst/>
            </a:prstGeom>
            <a:noFill/>
            <a:ln>
              <a:solidFill>
                <a:schemeClr val="accent2"/>
              </a:solid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Training</a:t>
              </a:r>
            </a:p>
          </p:txBody>
        </p:sp>
      </p:grpSp>
      <p:sp>
        <p:nvSpPr>
          <p:cNvPr id="5" name="Rectangle 4">
            <a:extLst>
              <a:ext uri="{FF2B5EF4-FFF2-40B4-BE49-F238E27FC236}">
                <a16:creationId xmlns:a16="http://schemas.microsoft.com/office/drawing/2014/main" id="{E4ABA9ED-94A4-9CEB-9604-D8E7B8DFE001}"/>
              </a:ext>
            </a:extLst>
          </p:cNvPr>
          <p:cNvSpPr/>
          <p:nvPr/>
        </p:nvSpPr>
        <p:spPr bwMode="auto">
          <a:xfrm>
            <a:off x="3456875" y="1594852"/>
            <a:ext cx="8378151" cy="4788385"/>
          </a:xfrm>
          <a:prstGeom prst="rect">
            <a:avLst/>
          </a:prstGeom>
          <a:ln w="28575">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Transformer Model</a:t>
            </a:r>
          </a:p>
        </p:txBody>
      </p:sp>
      <p:grpSp>
        <p:nvGrpSpPr>
          <p:cNvPr id="9" name="Group 8" descr="A graphic that depicts an arrow going through one block labeled encoder toward a table of tokenized words. Another arrow goes from the table of tokenized words through a block labeled decoder to a block of text that reads &quot;generate natural language sequences&quot;.">
            <a:extLst>
              <a:ext uri="{FF2B5EF4-FFF2-40B4-BE49-F238E27FC236}">
                <a16:creationId xmlns:a16="http://schemas.microsoft.com/office/drawing/2014/main" id="{B92D9F91-0939-879B-0567-07ADD32959D8}"/>
              </a:ext>
            </a:extLst>
          </p:cNvPr>
          <p:cNvGrpSpPr/>
          <p:nvPr/>
        </p:nvGrpSpPr>
        <p:grpSpPr>
          <a:xfrm>
            <a:off x="3592607" y="2173837"/>
            <a:ext cx="5316008" cy="3542522"/>
            <a:chOff x="3594779" y="1909076"/>
            <a:chExt cx="5316008" cy="3542522"/>
          </a:xfrm>
        </p:grpSpPr>
        <p:sp>
          <p:nvSpPr>
            <p:cNvPr id="6" name="Rectangle 5">
              <a:extLst>
                <a:ext uri="{FF2B5EF4-FFF2-40B4-BE49-F238E27FC236}">
                  <a16:creationId xmlns:a16="http://schemas.microsoft.com/office/drawing/2014/main" id="{969AC60D-4210-D656-2224-50945CEA863C}"/>
                </a:ext>
              </a:extLst>
            </p:cNvPr>
            <p:cNvSpPr/>
            <p:nvPr/>
          </p:nvSpPr>
          <p:spPr bwMode="auto">
            <a:xfrm>
              <a:off x="5087365" y="4020666"/>
              <a:ext cx="2212709" cy="1430932"/>
            </a:xfrm>
            <a:prstGeom prst="rect">
              <a:avLst/>
            </a:prstGeom>
            <a:solidFill>
              <a:schemeClr val="bg2">
                <a:lumMod val="9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Decoder</a:t>
              </a:r>
            </a:p>
          </p:txBody>
        </p:sp>
        <p:pic>
          <p:nvPicPr>
            <p:cNvPr id="27" name="Graphic 26" descr="Dog with solid fill">
              <a:extLst>
                <a:ext uri="{FF2B5EF4-FFF2-40B4-BE49-F238E27FC236}">
                  <a16:creationId xmlns:a16="http://schemas.microsoft.com/office/drawing/2014/main" id="{B2E5C29A-74AC-0817-22BF-50D64D83C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1509" y="2161700"/>
              <a:ext cx="429278" cy="429278"/>
            </a:xfrm>
            <a:prstGeom prst="rect">
              <a:avLst/>
            </a:prstGeom>
          </p:spPr>
        </p:pic>
        <p:pic>
          <p:nvPicPr>
            <p:cNvPr id="28" name="Graphic 27" descr="Puppy 2 with solid fill">
              <a:extLst>
                <a:ext uri="{FF2B5EF4-FFF2-40B4-BE49-F238E27FC236}">
                  <a16:creationId xmlns:a16="http://schemas.microsoft.com/office/drawing/2014/main" id="{83FDC13C-7D04-0DBD-9263-E00AB8F552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1438" y="2831024"/>
              <a:ext cx="376231" cy="376231"/>
            </a:xfrm>
            <a:prstGeom prst="rect">
              <a:avLst/>
            </a:prstGeom>
          </p:spPr>
        </p:pic>
        <p:pic>
          <p:nvPicPr>
            <p:cNvPr id="29" name="Graphic 28" descr="Cat with solid fill">
              <a:extLst>
                <a:ext uri="{FF2B5EF4-FFF2-40B4-BE49-F238E27FC236}">
                  <a16:creationId xmlns:a16="http://schemas.microsoft.com/office/drawing/2014/main" id="{A19613E6-0FF0-0C1B-92A7-4A6C344E1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4028" y="2549609"/>
              <a:ext cx="282962" cy="282962"/>
            </a:xfrm>
            <a:prstGeom prst="rect">
              <a:avLst/>
            </a:prstGeom>
          </p:spPr>
        </p:pic>
        <p:pic>
          <p:nvPicPr>
            <p:cNvPr id="30" name="Graphic 29" descr="Skateboard with solid fill">
              <a:extLst>
                <a:ext uri="{FF2B5EF4-FFF2-40B4-BE49-F238E27FC236}">
                  <a16:creationId xmlns:a16="http://schemas.microsoft.com/office/drawing/2014/main" id="{5BD471F9-EE25-87D3-2D65-9417E545EF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8531" y="3183872"/>
              <a:ext cx="362044" cy="362044"/>
            </a:xfrm>
            <a:prstGeom prst="rect">
              <a:avLst/>
            </a:prstGeom>
          </p:spPr>
        </p:pic>
        <p:cxnSp>
          <p:nvCxnSpPr>
            <p:cNvPr id="78" name="Straight Arrow Connector 77">
              <a:extLst>
                <a:ext uri="{FF2B5EF4-FFF2-40B4-BE49-F238E27FC236}">
                  <a16:creationId xmlns:a16="http://schemas.microsoft.com/office/drawing/2014/main" id="{1D4EDC1B-A384-FBCF-DA93-E3119D7E7FBC}"/>
                </a:ext>
              </a:extLst>
            </p:cNvPr>
            <p:cNvCxnSpPr>
              <a:cxnSpLocks/>
            </p:cNvCxnSpPr>
            <p:nvPr/>
          </p:nvCxnSpPr>
          <p:spPr>
            <a:xfrm>
              <a:off x="3594779" y="2583046"/>
              <a:ext cx="4618177" cy="793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9E492E0-4E8C-A830-6B29-FCC402B20D32}"/>
                </a:ext>
              </a:extLst>
            </p:cNvPr>
            <p:cNvSpPr txBox="1"/>
            <p:nvPr/>
          </p:nvSpPr>
          <p:spPr>
            <a:xfrm>
              <a:off x="6076859" y="2108404"/>
              <a:ext cx="1774952" cy="83099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Output as vectors (</a:t>
              </a:r>
              <a:r>
                <a:rPr kumimoji="0" lang="en-US" sz="1800" b="0" i="1" u="none" strike="noStrike" kern="1200" cap="none" spc="0" normalizeH="0" baseline="0" noProof="0" dirty="0">
                  <a:ln>
                    <a:noFill/>
                  </a:ln>
                  <a:solidFill>
                    <a:srgbClr val="000000"/>
                  </a:solidFill>
                  <a:effectLst/>
                  <a:uLnTx/>
                  <a:uFillTx/>
                  <a:latin typeface="Segoe UI"/>
                  <a:ea typeface="+mn-ea"/>
                  <a:cs typeface="+mn-cs"/>
                </a:rPr>
                <a:t>embeddings</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p:txBody>
        </p:sp>
        <p:cxnSp>
          <p:nvCxnSpPr>
            <p:cNvPr id="58" name="Straight Arrow Connector 57">
              <a:extLst>
                <a:ext uri="{FF2B5EF4-FFF2-40B4-BE49-F238E27FC236}">
                  <a16:creationId xmlns:a16="http://schemas.microsoft.com/office/drawing/2014/main" id="{DFFB018B-6A22-349D-149A-51528452546C}"/>
                </a:ext>
              </a:extLst>
            </p:cNvPr>
            <p:cNvCxnSpPr>
              <a:cxnSpLocks/>
              <a:stCxn id="26" idx="1"/>
              <a:endCxn id="6" idx="3"/>
            </p:cNvCxnSpPr>
            <p:nvPr/>
          </p:nvCxnSpPr>
          <p:spPr>
            <a:xfrm rot="10800000" flipV="1">
              <a:off x="7300074" y="2887148"/>
              <a:ext cx="1048614" cy="1848984"/>
            </a:xfrm>
            <a:prstGeom prst="bentConnector3">
              <a:avLst>
                <a:gd name="adj1" fmla="val 50000"/>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393A46B-9457-B7A5-E908-0BAFB6CD31B8}"/>
                </a:ext>
              </a:extLst>
            </p:cNvPr>
            <p:cNvCxnSpPr>
              <a:cxnSpLocks/>
              <a:stCxn id="6" idx="1"/>
            </p:cNvCxnSpPr>
            <p:nvPr/>
          </p:nvCxnSpPr>
          <p:spPr>
            <a:xfrm flipH="1">
              <a:off x="3685521" y="4736132"/>
              <a:ext cx="1401844" cy="1279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5EC6784-347F-CA47-CC98-43691BD2625C}"/>
                </a:ext>
              </a:extLst>
            </p:cNvPr>
            <p:cNvSpPr txBox="1"/>
            <p:nvPr/>
          </p:nvSpPr>
          <p:spPr>
            <a:xfrm>
              <a:off x="3942910" y="4229461"/>
              <a:ext cx="1081653" cy="1107996"/>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Generate natural language sequences</a:t>
              </a:r>
            </a:p>
          </p:txBody>
        </p:sp>
        <p:sp>
          <p:nvSpPr>
            <p:cNvPr id="4" name="Rectangle 3">
              <a:extLst>
                <a:ext uri="{FF2B5EF4-FFF2-40B4-BE49-F238E27FC236}">
                  <a16:creationId xmlns:a16="http://schemas.microsoft.com/office/drawing/2014/main" id="{D3DCC6B9-83C8-BE5B-2C37-D29783A4B993}"/>
                </a:ext>
              </a:extLst>
            </p:cNvPr>
            <p:cNvSpPr/>
            <p:nvPr/>
          </p:nvSpPr>
          <p:spPr bwMode="auto">
            <a:xfrm>
              <a:off x="3748342" y="1909076"/>
              <a:ext cx="2212709" cy="1430932"/>
            </a:xfrm>
            <a:prstGeom prst="rect">
              <a:avLst/>
            </a:prstGeom>
            <a:solidFill>
              <a:schemeClr val="bg2">
                <a:lumMod val="9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Encoder</a:t>
              </a:r>
            </a:p>
          </p:txBody>
        </p:sp>
      </p:grpSp>
      <p:graphicFrame>
        <p:nvGraphicFramePr>
          <p:cNvPr id="26" name="Table 25" descr="A table containing 4 words and their associated vectors. The word dog is associated with the example vector [10,3,2]. The word cat is associated with the example vector [10,3,1]. The word puppy is associated with the example vector [5,2,1]. The word skateboard is associated with the example vector [-3,3,2].">
            <a:extLst>
              <a:ext uri="{FF2B5EF4-FFF2-40B4-BE49-F238E27FC236}">
                <a16:creationId xmlns:a16="http://schemas.microsoft.com/office/drawing/2014/main" id="{4318DD89-6DB9-9864-8DD7-808A7342DD43}"/>
              </a:ext>
            </a:extLst>
          </p:cNvPr>
          <p:cNvGraphicFramePr>
            <a:graphicFrameLocks noGrp="1"/>
          </p:cNvGraphicFramePr>
          <p:nvPr>
            <p:extLst>
              <p:ext uri="{D42A27DB-BD31-4B8C-83A1-F6EECF244321}">
                <p14:modId xmlns:p14="http://schemas.microsoft.com/office/powerpoint/2010/main" val="1191745516"/>
              </p:ext>
            </p:extLst>
          </p:nvPr>
        </p:nvGraphicFramePr>
        <p:xfrm>
          <a:off x="8346516" y="2481349"/>
          <a:ext cx="3169820" cy="1341120"/>
        </p:xfrm>
        <a:graphic>
          <a:graphicData uri="http://schemas.openxmlformats.org/drawingml/2006/table">
            <a:tbl>
              <a:tblPr firstRow="1" bandRow="1">
                <a:tableStyleId>{5940675A-B579-460E-94D1-54222C63F5DA}</a:tableStyleId>
              </a:tblPr>
              <a:tblGrid>
                <a:gridCol w="753563">
                  <a:extLst>
                    <a:ext uri="{9D8B030D-6E8A-4147-A177-3AD203B41FA5}">
                      <a16:colId xmlns:a16="http://schemas.microsoft.com/office/drawing/2014/main" val="844743495"/>
                    </a:ext>
                  </a:extLst>
                </a:gridCol>
                <a:gridCol w="1191718">
                  <a:extLst>
                    <a:ext uri="{9D8B030D-6E8A-4147-A177-3AD203B41FA5}">
                      <a16:colId xmlns:a16="http://schemas.microsoft.com/office/drawing/2014/main" val="171415725"/>
                    </a:ext>
                  </a:extLst>
                </a:gridCol>
                <a:gridCol w="1224539">
                  <a:extLst>
                    <a:ext uri="{9D8B030D-6E8A-4147-A177-3AD203B41FA5}">
                      <a16:colId xmlns:a16="http://schemas.microsoft.com/office/drawing/2014/main" val="3083323388"/>
                    </a:ext>
                  </a:extLst>
                </a:gridCol>
              </a:tblGrid>
              <a:tr h="318040">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r>
                        <a:rPr lang="en-US" sz="1600" dirty="0"/>
                        <a:t>dog</a:t>
                      </a:r>
                    </a:p>
                  </a:txBody>
                  <a:tcPr/>
                </a:tc>
                <a:tc>
                  <a:txBody>
                    <a:bodyPr/>
                    <a:lstStyle/>
                    <a:p>
                      <a:r>
                        <a:rPr lang="en-US" sz="1600" dirty="0"/>
                        <a:t>[10,3,2]</a:t>
                      </a:r>
                    </a:p>
                  </a:txBody>
                  <a:tcPr/>
                </a:tc>
                <a:extLst>
                  <a:ext uri="{0D108BD9-81ED-4DB2-BD59-A6C34878D82A}">
                    <a16:rowId xmlns:a16="http://schemas.microsoft.com/office/drawing/2014/main" val="1650577256"/>
                  </a:ext>
                </a:extLst>
              </a:tr>
              <a:tr h="318040">
                <a:tc>
                  <a:txBody>
                    <a:bodyPr/>
                    <a:lstStyle/>
                    <a:p>
                      <a:endParaRPr lang="en-US" sz="1600" dirty="0"/>
                    </a:p>
                  </a:txBody>
                  <a:tcPr/>
                </a:tc>
                <a:tc>
                  <a:txBody>
                    <a:bodyPr/>
                    <a:lstStyle/>
                    <a:p>
                      <a:r>
                        <a:rPr lang="en-US" sz="1600" dirty="0"/>
                        <a:t>cat</a:t>
                      </a:r>
                    </a:p>
                  </a:txBody>
                  <a:tcPr/>
                </a:tc>
                <a:tc>
                  <a:txBody>
                    <a:bodyPr/>
                    <a:lstStyle/>
                    <a:p>
                      <a:r>
                        <a:rPr lang="en-US" sz="1600" dirty="0"/>
                        <a:t>[10,3,1]</a:t>
                      </a:r>
                    </a:p>
                  </a:txBody>
                  <a:tcPr/>
                </a:tc>
                <a:extLst>
                  <a:ext uri="{0D108BD9-81ED-4DB2-BD59-A6C34878D82A}">
                    <a16:rowId xmlns:a16="http://schemas.microsoft.com/office/drawing/2014/main" val="3858367347"/>
                  </a:ext>
                </a:extLst>
              </a:tr>
              <a:tr h="318040">
                <a:tc>
                  <a:txBody>
                    <a:bodyPr/>
                    <a:lstStyle/>
                    <a:p>
                      <a:endParaRPr lang="en-US" sz="1600" dirty="0"/>
                    </a:p>
                  </a:txBody>
                  <a:tcPr/>
                </a:tc>
                <a:tc>
                  <a:txBody>
                    <a:bodyPr/>
                    <a:lstStyle/>
                    <a:p>
                      <a:r>
                        <a:rPr lang="en-US" sz="1600" dirty="0"/>
                        <a:t>puppy</a:t>
                      </a:r>
                    </a:p>
                  </a:txBody>
                  <a:tcPr/>
                </a:tc>
                <a:tc>
                  <a:txBody>
                    <a:bodyPr/>
                    <a:lstStyle/>
                    <a:p>
                      <a:r>
                        <a:rPr lang="en-US" sz="1600" dirty="0"/>
                        <a:t>[5,2,1]</a:t>
                      </a:r>
                    </a:p>
                  </a:txBody>
                  <a:tcPr/>
                </a:tc>
                <a:extLst>
                  <a:ext uri="{0D108BD9-81ED-4DB2-BD59-A6C34878D82A}">
                    <a16:rowId xmlns:a16="http://schemas.microsoft.com/office/drawing/2014/main" val="2013910439"/>
                  </a:ext>
                </a:extLst>
              </a:tr>
              <a:tr h="318040">
                <a:tc>
                  <a:txBody>
                    <a:bodyPr/>
                    <a:lstStyle/>
                    <a:p>
                      <a:endParaRPr lang="en-US" sz="1600" dirty="0"/>
                    </a:p>
                  </a:txBody>
                  <a:tcPr/>
                </a:tc>
                <a:tc>
                  <a:txBody>
                    <a:bodyPr/>
                    <a:lstStyle/>
                    <a:p>
                      <a:r>
                        <a:rPr lang="en-US" sz="1600" dirty="0"/>
                        <a:t>skateboard</a:t>
                      </a:r>
                    </a:p>
                  </a:txBody>
                  <a:tcPr/>
                </a:tc>
                <a:tc>
                  <a:txBody>
                    <a:bodyPr/>
                    <a:lstStyle/>
                    <a:p>
                      <a:r>
                        <a:rPr lang="en-US" sz="1600" dirty="0"/>
                        <a:t>[-3, 3, 2]</a:t>
                      </a:r>
                    </a:p>
                  </a:txBody>
                  <a:tcPr/>
                </a:tc>
                <a:extLst>
                  <a:ext uri="{0D108BD9-81ED-4DB2-BD59-A6C34878D82A}">
                    <a16:rowId xmlns:a16="http://schemas.microsoft.com/office/drawing/2014/main" val="2887896914"/>
                  </a:ext>
                </a:extLst>
              </a:tr>
            </a:tbl>
          </a:graphicData>
        </a:graphic>
      </p:graphicFrame>
      <p:sp>
        <p:nvSpPr>
          <p:cNvPr id="57" name="TextBox 56">
            <a:extLst>
              <a:ext uri="{FF2B5EF4-FFF2-40B4-BE49-F238E27FC236}">
                <a16:creationId xmlns:a16="http://schemas.microsoft.com/office/drawing/2014/main" id="{F7319D36-5B81-95F3-E4E6-DD2350222B8F}"/>
              </a:ext>
            </a:extLst>
          </p:cNvPr>
          <p:cNvSpPr txBox="1"/>
          <p:nvPr/>
        </p:nvSpPr>
        <p:spPr>
          <a:xfrm>
            <a:off x="8197162" y="4330664"/>
            <a:ext cx="1891764" cy="1508105"/>
          </a:xfrm>
          <a:prstGeom prst="rect">
            <a:avLst/>
          </a:prstGeom>
          <a:solidFill>
            <a:schemeClr val="bg1"/>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Embedding vectors encapsulate semantic attributes in multiple dimensions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(related words have similar orientation)</a:t>
            </a:r>
          </a:p>
        </p:txBody>
      </p:sp>
      <p:grpSp>
        <p:nvGrpSpPr>
          <p:cNvPr id="56" name="Group 55">
            <a:extLst>
              <a:ext uri="{FF2B5EF4-FFF2-40B4-BE49-F238E27FC236}">
                <a16:creationId xmlns:a16="http://schemas.microsoft.com/office/drawing/2014/main" id="{40F448A4-28E5-7877-35F8-201BC2F57871}"/>
              </a:ext>
            </a:extLst>
          </p:cNvPr>
          <p:cNvGrpSpPr/>
          <p:nvPr/>
        </p:nvGrpSpPr>
        <p:grpSpPr>
          <a:xfrm>
            <a:off x="9932609" y="4108446"/>
            <a:ext cx="1804956" cy="1719767"/>
            <a:chOff x="9932609" y="4108446"/>
            <a:chExt cx="1804956" cy="1719767"/>
          </a:xfrm>
        </p:grpSpPr>
        <p:grpSp>
          <p:nvGrpSpPr>
            <p:cNvPr id="42" name="Group 41">
              <a:extLst>
                <a:ext uri="{FF2B5EF4-FFF2-40B4-BE49-F238E27FC236}">
                  <a16:creationId xmlns:a16="http://schemas.microsoft.com/office/drawing/2014/main" id="{26E01525-FFEB-25AE-1864-AB3E0FFA5F2F}"/>
                </a:ext>
              </a:extLst>
            </p:cNvPr>
            <p:cNvGrpSpPr/>
            <p:nvPr/>
          </p:nvGrpSpPr>
          <p:grpSpPr>
            <a:xfrm>
              <a:off x="9932609" y="4108446"/>
              <a:ext cx="1804956" cy="1719767"/>
              <a:chOff x="843757" y="2390716"/>
              <a:chExt cx="3458254" cy="3295035"/>
            </a:xfrm>
          </p:grpSpPr>
          <p:cxnSp>
            <p:nvCxnSpPr>
              <p:cNvPr id="47" name="Straight Arrow Connector 46">
                <a:extLst>
                  <a:ext uri="{FF2B5EF4-FFF2-40B4-BE49-F238E27FC236}">
                    <a16:creationId xmlns:a16="http://schemas.microsoft.com/office/drawing/2014/main" id="{DEAFA1EF-D89E-F7D1-1052-63B8C684DCE0}"/>
                  </a:ext>
                </a:extLst>
              </p:cNvPr>
              <p:cNvCxnSpPr/>
              <p:nvPr/>
            </p:nvCxnSpPr>
            <p:spPr>
              <a:xfrm flipV="1">
                <a:off x="2147577" y="3835728"/>
                <a:ext cx="1440364" cy="799170"/>
              </a:xfrm>
              <a:prstGeom prst="straightConnector1">
                <a:avLst/>
              </a:prstGeom>
              <a:noFill/>
              <a:ln w="57150" cap="flat" cmpd="sng" algn="ctr">
                <a:solidFill>
                  <a:schemeClr val="accent6">
                    <a:lumMod val="50000"/>
                  </a:schemeClr>
                </a:solidFill>
                <a:prstDash val="solid"/>
                <a:miter lim="800000"/>
                <a:tailEnd type="triangle"/>
              </a:ln>
              <a:effectLst/>
            </p:spPr>
          </p:cxnSp>
          <p:grpSp>
            <p:nvGrpSpPr>
              <p:cNvPr id="48" name="Group 47">
                <a:extLst>
                  <a:ext uri="{FF2B5EF4-FFF2-40B4-BE49-F238E27FC236}">
                    <a16:creationId xmlns:a16="http://schemas.microsoft.com/office/drawing/2014/main" id="{BC750EAC-A561-4902-2141-112D88027540}"/>
                  </a:ext>
                </a:extLst>
              </p:cNvPr>
              <p:cNvGrpSpPr/>
              <p:nvPr/>
            </p:nvGrpSpPr>
            <p:grpSpPr>
              <a:xfrm>
                <a:off x="843757" y="2390716"/>
                <a:ext cx="3458254" cy="3295035"/>
                <a:chOff x="1927371" y="1728439"/>
                <a:chExt cx="5367964" cy="4033024"/>
              </a:xfrm>
            </p:grpSpPr>
            <p:sp>
              <p:nvSpPr>
                <p:cNvPr id="52" name="Rectangle 51">
                  <a:extLst>
                    <a:ext uri="{FF2B5EF4-FFF2-40B4-BE49-F238E27FC236}">
                      <a16:creationId xmlns:a16="http://schemas.microsoft.com/office/drawing/2014/main" id="{20E1A4E4-CB4C-687F-715D-45C58DBA2F36}"/>
                    </a:ext>
                  </a:extLst>
                </p:cNvPr>
                <p:cNvSpPr/>
                <p:nvPr/>
              </p:nvSpPr>
              <p:spPr>
                <a:xfrm>
                  <a:off x="3224560" y="1728439"/>
                  <a:ext cx="4070775" cy="2982951"/>
                </a:xfrm>
                <a:prstGeom prst="rect">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cxnSp>
              <p:nvCxnSpPr>
                <p:cNvPr id="53" name="Straight Arrow Connector 52">
                  <a:extLst>
                    <a:ext uri="{FF2B5EF4-FFF2-40B4-BE49-F238E27FC236}">
                      <a16:creationId xmlns:a16="http://schemas.microsoft.com/office/drawing/2014/main" id="{6953C6E9-3314-EBED-FAC1-2CFA65EC6E0D}"/>
                    </a:ext>
                  </a:extLst>
                </p:cNvPr>
                <p:cNvCxnSpPr>
                  <a:cxnSpLocks/>
                </p:cNvCxnSpPr>
                <p:nvPr/>
              </p:nvCxnSpPr>
              <p:spPr>
                <a:xfrm flipV="1">
                  <a:off x="1927371" y="4711390"/>
                  <a:ext cx="1297187" cy="1050073"/>
                </a:xfrm>
                <a:prstGeom prst="straightConnector1">
                  <a:avLst/>
                </a:prstGeom>
                <a:noFill/>
                <a:ln w="19050" cap="flat" cmpd="sng" algn="ctr">
                  <a:solidFill>
                    <a:sysClr val="window" lastClr="FFFFFF">
                      <a:lumMod val="75000"/>
                    </a:sysClr>
                  </a:solidFill>
                  <a:prstDash val="sysDot"/>
                  <a:miter lim="800000"/>
                </a:ln>
                <a:effectLst/>
              </p:spPr>
            </p:cxnSp>
            <p:sp>
              <p:nvSpPr>
                <p:cNvPr id="54" name="Cube 53">
                  <a:extLst>
                    <a:ext uri="{FF2B5EF4-FFF2-40B4-BE49-F238E27FC236}">
                      <a16:creationId xmlns:a16="http://schemas.microsoft.com/office/drawing/2014/main" id="{726A729A-4AC6-0A38-E5A0-1B5ECECBF04B}"/>
                    </a:ext>
                  </a:extLst>
                </p:cNvPr>
                <p:cNvSpPr/>
                <p:nvPr/>
              </p:nvSpPr>
              <p:spPr>
                <a:xfrm>
                  <a:off x="1927371" y="1728439"/>
                  <a:ext cx="5334861" cy="4033024"/>
                </a:xfrm>
                <a:prstGeom prst="cube">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cxnSp>
            <p:nvCxnSpPr>
              <p:cNvPr id="49" name="Straight Arrow Connector 48">
                <a:extLst>
                  <a:ext uri="{FF2B5EF4-FFF2-40B4-BE49-F238E27FC236}">
                    <a16:creationId xmlns:a16="http://schemas.microsoft.com/office/drawing/2014/main" id="{B0ACD8C9-7AD9-9B4D-79C6-150D513CA431}"/>
                  </a:ext>
                </a:extLst>
              </p:cNvPr>
              <p:cNvCxnSpPr>
                <a:cxnSpLocks/>
              </p:cNvCxnSpPr>
              <p:nvPr/>
            </p:nvCxnSpPr>
            <p:spPr>
              <a:xfrm flipV="1">
                <a:off x="2128989" y="4083243"/>
                <a:ext cx="1458952" cy="542363"/>
              </a:xfrm>
              <a:prstGeom prst="straightConnector1">
                <a:avLst/>
              </a:prstGeom>
              <a:noFill/>
              <a:ln w="57150" cap="flat" cmpd="sng" algn="ctr">
                <a:solidFill>
                  <a:srgbClr val="00B0F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D69ED9F-C130-B239-893A-57B973E1BC2A}"/>
                  </a:ext>
                </a:extLst>
              </p:cNvPr>
              <p:cNvCxnSpPr>
                <a:cxnSpLocks/>
              </p:cNvCxnSpPr>
              <p:nvPr/>
            </p:nvCxnSpPr>
            <p:spPr>
              <a:xfrm flipH="1" flipV="1">
                <a:off x="1627182" y="3733506"/>
                <a:ext cx="557562" cy="910682"/>
              </a:xfrm>
              <a:prstGeom prst="straightConnector1">
                <a:avLst/>
              </a:prstGeom>
              <a:noFill/>
              <a:ln w="57150" cap="flat" cmpd="sng" algn="ctr">
                <a:solidFill>
                  <a:srgbClr val="E97132"/>
                </a:solidFill>
                <a:prstDash val="solid"/>
                <a:miter lim="800000"/>
                <a:tailEnd type="triangle"/>
              </a:ln>
              <a:effectLst/>
            </p:spPr>
          </p:cxnSp>
          <p:cxnSp>
            <p:nvCxnSpPr>
              <p:cNvPr id="51" name="Straight Arrow Connector 50">
                <a:extLst>
                  <a:ext uri="{FF2B5EF4-FFF2-40B4-BE49-F238E27FC236}">
                    <a16:creationId xmlns:a16="http://schemas.microsoft.com/office/drawing/2014/main" id="{47025814-6F44-4389-59B9-CFB180FCEFA9}"/>
                  </a:ext>
                </a:extLst>
              </p:cNvPr>
              <p:cNvCxnSpPr>
                <a:cxnSpLocks/>
              </p:cNvCxnSpPr>
              <p:nvPr/>
            </p:nvCxnSpPr>
            <p:spPr>
              <a:xfrm flipV="1">
                <a:off x="2147574" y="4111525"/>
                <a:ext cx="925746" cy="504787"/>
              </a:xfrm>
              <a:prstGeom prst="straightConnector1">
                <a:avLst/>
              </a:prstGeom>
              <a:noFill/>
              <a:ln w="57150" cap="flat" cmpd="sng" algn="ctr">
                <a:solidFill>
                  <a:schemeClr val="accent5">
                    <a:lumMod val="75000"/>
                  </a:schemeClr>
                </a:solidFill>
                <a:prstDash val="solid"/>
                <a:miter lim="800000"/>
                <a:tailEnd type="triangle"/>
              </a:ln>
              <a:effectLst/>
            </p:spPr>
          </p:cxnSp>
        </p:grpSp>
        <p:pic>
          <p:nvPicPr>
            <p:cNvPr id="43" name="Graphic 42" descr="Skateboard with solid fill">
              <a:extLst>
                <a:ext uri="{FF2B5EF4-FFF2-40B4-BE49-F238E27FC236}">
                  <a16:creationId xmlns:a16="http://schemas.microsoft.com/office/drawing/2014/main" id="{24FAF93E-BD1A-2484-72AD-D2771E6322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46847" y="4593641"/>
              <a:ext cx="316486" cy="316485"/>
            </a:xfrm>
            <a:prstGeom prst="rect">
              <a:avLst/>
            </a:prstGeom>
          </p:spPr>
        </p:pic>
        <p:pic>
          <p:nvPicPr>
            <p:cNvPr id="44" name="Graphic 43" descr="Cat with solid fill">
              <a:extLst>
                <a:ext uri="{FF2B5EF4-FFF2-40B4-BE49-F238E27FC236}">
                  <a16:creationId xmlns:a16="http://schemas.microsoft.com/office/drawing/2014/main" id="{5ED41A83-6F90-9F45-5D1D-527102F6B5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1089" y="4872698"/>
              <a:ext cx="247355" cy="247355"/>
            </a:xfrm>
            <a:prstGeom prst="rect">
              <a:avLst/>
            </a:prstGeom>
          </p:spPr>
        </p:pic>
        <p:pic>
          <p:nvPicPr>
            <p:cNvPr id="45" name="Graphic 44" descr="Dog with solid fill">
              <a:extLst>
                <a:ext uri="{FF2B5EF4-FFF2-40B4-BE49-F238E27FC236}">
                  <a16:creationId xmlns:a16="http://schemas.microsoft.com/office/drawing/2014/main" id="{7FC878E4-53CB-B187-547C-63E7A45EF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51590" y="4551970"/>
              <a:ext cx="375259" cy="375259"/>
            </a:xfrm>
            <a:prstGeom prst="rect">
              <a:avLst/>
            </a:prstGeom>
          </p:spPr>
        </p:pic>
        <p:pic>
          <p:nvPicPr>
            <p:cNvPr id="46" name="Graphic 45" descr="Puppy 2 with solid fill">
              <a:extLst>
                <a:ext uri="{FF2B5EF4-FFF2-40B4-BE49-F238E27FC236}">
                  <a16:creationId xmlns:a16="http://schemas.microsoft.com/office/drawing/2014/main" id="{03AE08CB-0C02-3D94-4A4F-C6C259EAE3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39169" y="4718051"/>
              <a:ext cx="328888" cy="328887"/>
            </a:xfrm>
            <a:prstGeom prst="rect">
              <a:avLst/>
            </a:prstGeom>
          </p:spPr>
        </p:pic>
      </p:grpSp>
      <p:grpSp>
        <p:nvGrpSpPr>
          <p:cNvPr id="8" name="Group 7" descr="An output block that represents new generated natural language text. This text is produced by the transformer model after it is fed text.">
            <a:extLst>
              <a:ext uri="{FF2B5EF4-FFF2-40B4-BE49-F238E27FC236}">
                <a16:creationId xmlns:a16="http://schemas.microsoft.com/office/drawing/2014/main" id="{834495E9-EA23-7283-047A-9C37FB51BF66}"/>
              </a:ext>
            </a:extLst>
          </p:cNvPr>
          <p:cNvGrpSpPr/>
          <p:nvPr/>
        </p:nvGrpSpPr>
        <p:grpSpPr>
          <a:xfrm>
            <a:off x="184967" y="4089403"/>
            <a:ext cx="3271908" cy="1942384"/>
            <a:chOff x="208282" y="3764939"/>
            <a:chExt cx="3271908" cy="1942384"/>
          </a:xfrm>
        </p:grpSpPr>
        <p:sp>
          <p:nvSpPr>
            <p:cNvPr id="104" name="Rectangle 103">
              <a:extLst>
                <a:ext uri="{FF2B5EF4-FFF2-40B4-BE49-F238E27FC236}">
                  <a16:creationId xmlns:a16="http://schemas.microsoft.com/office/drawing/2014/main" id="{A1B29A25-6584-145B-1CA7-8CB2B2CF4E47}"/>
                </a:ext>
              </a:extLst>
            </p:cNvPr>
            <p:cNvSpPr/>
            <p:nvPr/>
          </p:nvSpPr>
          <p:spPr bwMode="auto">
            <a:xfrm>
              <a:off x="208282" y="3764939"/>
              <a:ext cx="3027098" cy="1942384"/>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9B253342-1550-6512-04BB-579847955838}"/>
                </a:ext>
              </a:extLst>
            </p:cNvPr>
            <p:cNvSpPr txBox="1"/>
            <p:nvPr/>
          </p:nvSpPr>
          <p:spPr>
            <a:xfrm>
              <a:off x="1116356" y="5331940"/>
              <a:ext cx="1274195" cy="307777"/>
            </a:xfrm>
            <a:prstGeom prst="rect">
              <a:avLst/>
            </a:prstGeom>
            <a:noFill/>
            <a:ln>
              <a:solidFill>
                <a:schemeClr val="accent2"/>
              </a:solid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Inferencing</a:t>
              </a:r>
            </a:p>
          </p:txBody>
        </p:sp>
        <p:sp>
          <p:nvSpPr>
            <p:cNvPr id="62" name="TextBox 61">
              <a:extLst>
                <a:ext uri="{FF2B5EF4-FFF2-40B4-BE49-F238E27FC236}">
                  <a16:creationId xmlns:a16="http://schemas.microsoft.com/office/drawing/2014/main" id="{087892E9-9FEC-3BAF-17C5-F3E4C837C692}"/>
                </a:ext>
              </a:extLst>
            </p:cNvPr>
            <p:cNvSpPr txBox="1"/>
            <p:nvPr/>
          </p:nvSpPr>
          <p:spPr>
            <a:xfrm>
              <a:off x="220180" y="4059406"/>
              <a:ext cx="1823932" cy="246221"/>
            </a:xfrm>
            <a:prstGeom prst="rect">
              <a:avLst/>
            </a:prstGeom>
            <a:noFill/>
            <a:ln>
              <a:solidFill>
                <a:schemeClr val="accent2"/>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When my dog was…</a:t>
              </a:r>
            </a:p>
          </p:txBody>
        </p:sp>
        <p:cxnSp>
          <p:nvCxnSpPr>
            <p:cNvPr id="63" name="Straight Arrow Connector 62">
              <a:extLst>
                <a:ext uri="{FF2B5EF4-FFF2-40B4-BE49-F238E27FC236}">
                  <a16:creationId xmlns:a16="http://schemas.microsoft.com/office/drawing/2014/main" id="{C7AC7772-D4DC-2134-8A9F-4AF8EB13483D}"/>
                </a:ext>
              </a:extLst>
            </p:cNvPr>
            <p:cNvCxnSpPr>
              <a:cxnSpLocks/>
              <a:stCxn id="62" idx="3"/>
            </p:cNvCxnSpPr>
            <p:nvPr/>
          </p:nvCxnSpPr>
          <p:spPr>
            <a:xfrm>
              <a:off x="2044112" y="4182517"/>
              <a:ext cx="1436078" cy="0"/>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61AEFC-5F86-ED2E-18F3-6927064C7234}"/>
                </a:ext>
              </a:extLst>
            </p:cNvPr>
            <p:cNvSpPr txBox="1"/>
            <p:nvPr/>
          </p:nvSpPr>
          <p:spPr>
            <a:xfrm>
              <a:off x="2165047" y="3885249"/>
              <a:ext cx="987049" cy="553998"/>
            </a:xfrm>
            <a:prstGeom prst="rect">
              <a:avLst/>
            </a:prstGeom>
            <a:solidFill>
              <a:schemeClr val="bg1"/>
            </a:solidFill>
            <a:ln>
              <a:solidFill>
                <a:schemeClr val="accent2"/>
              </a:solid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Input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1" u="none" strike="noStrike" kern="1200" cap="none" spc="0" normalizeH="0" baseline="0" noProof="0" dirty="0">
                  <a:ln>
                    <a:noFill/>
                  </a:ln>
                  <a:solidFill>
                    <a:srgbClr val="000000"/>
                  </a:solidFill>
                  <a:effectLst/>
                  <a:uLnTx/>
                  <a:uFillTx/>
                  <a:latin typeface="Segoe UI"/>
                  <a:ea typeface="+mn-ea"/>
                  <a:cs typeface="+mn-cs"/>
                </a:rPr>
                <a:t>prompt</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p:txBody>
        </p:sp>
        <p:cxnSp>
          <p:nvCxnSpPr>
            <p:cNvPr id="66" name="Straight Arrow Connector 65">
              <a:extLst>
                <a:ext uri="{FF2B5EF4-FFF2-40B4-BE49-F238E27FC236}">
                  <a16:creationId xmlns:a16="http://schemas.microsoft.com/office/drawing/2014/main" id="{3354B9D8-F7BC-C1F5-4255-CFC72887C79C}"/>
                </a:ext>
              </a:extLst>
            </p:cNvPr>
            <p:cNvCxnSpPr>
              <a:cxnSpLocks/>
              <a:endCxn id="69" idx="3"/>
            </p:cNvCxnSpPr>
            <p:nvPr/>
          </p:nvCxnSpPr>
          <p:spPr>
            <a:xfrm flipH="1">
              <a:off x="1673279" y="4856825"/>
              <a:ext cx="1756612" cy="26539"/>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ADB5A00-4746-4D89-A168-E44928C68E4E}"/>
                </a:ext>
              </a:extLst>
            </p:cNvPr>
            <p:cNvSpPr txBox="1"/>
            <p:nvPr/>
          </p:nvSpPr>
          <p:spPr>
            <a:xfrm>
              <a:off x="723948" y="4760253"/>
              <a:ext cx="949331" cy="246221"/>
            </a:xfrm>
            <a:prstGeom prst="rect">
              <a:avLst/>
            </a:prstGeom>
            <a:noFill/>
            <a:ln>
              <a:solidFill>
                <a:schemeClr val="accent2"/>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 a puppy</a:t>
              </a:r>
            </a:p>
          </p:txBody>
        </p:sp>
        <p:sp>
          <p:nvSpPr>
            <p:cNvPr id="73" name="TextBox 72">
              <a:extLst>
                <a:ext uri="{FF2B5EF4-FFF2-40B4-BE49-F238E27FC236}">
                  <a16:creationId xmlns:a16="http://schemas.microsoft.com/office/drawing/2014/main" id="{CEAB0BC4-226A-5C65-A6BC-AAFEC4B78ED1}"/>
                </a:ext>
              </a:extLst>
            </p:cNvPr>
            <p:cNvSpPr txBox="1"/>
            <p:nvPr/>
          </p:nvSpPr>
          <p:spPr>
            <a:xfrm>
              <a:off x="1938416" y="4555360"/>
              <a:ext cx="1246561" cy="553998"/>
            </a:xfrm>
            <a:prstGeom prst="rect">
              <a:avLst/>
            </a:prstGeom>
            <a:solidFill>
              <a:schemeClr val="bg1"/>
            </a:solidFill>
            <a:ln>
              <a:solidFill>
                <a:schemeClr val="accent2"/>
              </a:solid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Output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1" u="none" strike="noStrike" kern="1200" cap="none" spc="0" normalizeH="0" baseline="0" noProof="0" dirty="0">
                  <a:ln>
                    <a:noFill/>
                  </a:ln>
                  <a:solidFill>
                    <a:srgbClr val="000000"/>
                  </a:solidFill>
                  <a:effectLst/>
                  <a:uLnTx/>
                  <a:uFillTx/>
                  <a:latin typeface="Segoe UI"/>
                  <a:ea typeface="+mn-ea"/>
                  <a:cs typeface="+mn-cs"/>
                </a:rPr>
                <a:t>completion</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p:txBody>
        </p:sp>
      </p:grpSp>
      <p:pic>
        <p:nvPicPr>
          <p:cNvPr id="23" name="Graphic 22" descr="Badge 1 with solid fill">
            <a:extLst>
              <a:ext uri="{FF2B5EF4-FFF2-40B4-BE49-F238E27FC236}">
                <a16:creationId xmlns:a16="http://schemas.microsoft.com/office/drawing/2014/main" id="{B16D844E-2D1A-527E-6EDE-7CAD1CC59B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33883" y="3074519"/>
            <a:ext cx="914400" cy="914400"/>
          </a:xfrm>
          <a:prstGeom prst="rect">
            <a:avLst/>
          </a:prstGeom>
        </p:spPr>
      </p:pic>
      <p:pic>
        <p:nvPicPr>
          <p:cNvPr id="31" name="Graphic 30" descr="Badge with solid fill">
            <a:extLst>
              <a:ext uri="{FF2B5EF4-FFF2-40B4-BE49-F238E27FC236}">
                <a16:creationId xmlns:a16="http://schemas.microsoft.com/office/drawing/2014/main" id="{6228D534-C9A0-CBF6-99AB-8A69C34FAF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77147" y="1970429"/>
            <a:ext cx="914400" cy="914400"/>
          </a:xfrm>
          <a:prstGeom prst="rect">
            <a:avLst/>
          </a:prstGeom>
        </p:spPr>
      </p:pic>
      <p:pic>
        <p:nvPicPr>
          <p:cNvPr id="33" name="Graphic 32" descr="Badge 3 with solid fill">
            <a:extLst>
              <a:ext uri="{FF2B5EF4-FFF2-40B4-BE49-F238E27FC236}">
                <a16:creationId xmlns:a16="http://schemas.microsoft.com/office/drawing/2014/main" id="{A019E093-3806-1548-ACE8-E592D4DA9F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27100" y="1822893"/>
            <a:ext cx="914400" cy="914400"/>
          </a:xfrm>
          <a:prstGeom prst="rect">
            <a:avLst/>
          </a:prstGeom>
        </p:spPr>
      </p:pic>
      <p:pic>
        <p:nvPicPr>
          <p:cNvPr id="35" name="Graphic 34" descr="Badge 4 with solid fill">
            <a:extLst>
              <a:ext uri="{FF2B5EF4-FFF2-40B4-BE49-F238E27FC236}">
                <a16:creationId xmlns:a16="http://schemas.microsoft.com/office/drawing/2014/main" id="{79323EBC-5FF5-EC5C-7F7D-F036D41AB4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84296" y="4069336"/>
            <a:ext cx="914400" cy="914400"/>
          </a:xfrm>
          <a:prstGeom prst="rect">
            <a:avLst/>
          </a:prstGeom>
        </p:spPr>
      </p:pic>
      <p:pic>
        <p:nvPicPr>
          <p:cNvPr id="37" name="Graphic 36" descr="Badge 5 with solid fill">
            <a:extLst>
              <a:ext uri="{FF2B5EF4-FFF2-40B4-BE49-F238E27FC236}">
                <a16:creationId xmlns:a16="http://schemas.microsoft.com/office/drawing/2014/main" id="{BD045A96-568E-3426-968A-1AAE7E699A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33883" y="5606587"/>
            <a:ext cx="914400" cy="914400"/>
          </a:xfrm>
          <a:prstGeom prst="rect">
            <a:avLst/>
          </a:prstGeom>
        </p:spPr>
      </p:pic>
      <p:sp>
        <p:nvSpPr>
          <p:cNvPr id="38" name="TextBox 37">
            <a:extLst>
              <a:ext uri="{FF2B5EF4-FFF2-40B4-BE49-F238E27FC236}">
                <a16:creationId xmlns:a16="http://schemas.microsoft.com/office/drawing/2014/main" id="{1D7B20DB-3ED6-8467-BC39-0A7FA4D00691}"/>
              </a:ext>
            </a:extLst>
          </p:cNvPr>
          <p:cNvSpPr txBox="1"/>
          <p:nvPr/>
        </p:nvSpPr>
        <p:spPr>
          <a:xfrm>
            <a:off x="3965048" y="3079564"/>
            <a:ext cx="1774952" cy="492443"/>
          </a:xfrm>
          <a:prstGeom prst="rect">
            <a:avLst/>
          </a:prstGeom>
          <a:solidFill>
            <a:schemeClr val="bg2">
              <a:lumMod val="9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Segoe UI"/>
              </a:rPr>
              <a:t>Text broken into tokens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17358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20FC3-975E-D0BD-B086-520C8121D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8DE50-D7EE-976A-5E78-9E0D461C0809}"/>
              </a:ext>
            </a:extLst>
          </p:cNvPr>
          <p:cNvSpPr>
            <a:spLocks noGrp="1"/>
          </p:cNvSpPr>
          <p:nvPr>
            <p:ph type="title"/>
          </p:nvPr>
        </p:nvSpPr>
        <p:spPr>
          <a:xfrm>
            <a:off x="655638" y="320040"/>
            <a:ext cx="10880725" cy="461665"/>
          </a:xfrm>
        </p:spPr>
        <p:txBody>
          <a:bodyPr/>
          <a:lstStyle/>
          <a:p>
            <a:r>
              <a:rPr lang="en-US" dirty="0"/>
              <a:t>What is Azure Machine Learning?</a:t>
            </a:r>
          </a:p>
        </p:txBody>
      </p:sp>
      <p:sp>
        <p:nvSpPr>
          <p:cNvPr id="12" name="TextBox 11">
            <a:extLst>
              <a:ext uri="{FF2B5EF4-FFF2-40B4-BE49-F238E27FC236}">
                <a16:creationId xmlns:a16="http://schemas.microsoft.com/office/drawing/2014/main" id="{DCA7D7AC-BE9F-008C-4719-8744333866B6}"/>
              </a:ext>
            </a:extLst>
          </p:cNvPr>
          <p:cNvSpPr txBox="1"/>
          <p:nvPr/>
        </p:nvSpPr>
        <p:spPr>
          <a:xfrm>
            <a:off x="412440" y="1450106"/>
            <a:ext cx="4056025" cy="3477875"/>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Machine Learning is a cloud-based platform for machine learning.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Machine Learning Studio is a user interface for accessing Azure Machine Learning capabilities.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Machine learning models trained with Azure Machine Learning can be published as services. </a:t>
            </a:r>
          </a:p>
        </p:txBody>
      </p:sp>
      <p:pic>
        <p:nvPicPr>
          <p:cNvPr id="4" name="Picture 3" descr="Screenshot of Azure Machine Learning Studio.">
            <a:extLst>
              <a:ext uri="{FF2B5EF4-FFF2-40B4-BE49-F238E27FC236}">
                <a16:creationId xmlns:a16="http://schemas.microsoft.com/office/drawing/2014/main" id="{A5A275EA-05F5-3167-DD44-5935F7355530}"/>
              </a:ext>
            </a:extLst>
          </p:cNvPr>
          <p:cNvPicPr>
            <a:picLocks noChangeAspect="1"/>
          </p:cNvPicPr>
          <p:nvPr/>
        </p:nvPicPr>
        <p:blipFill>
          <a:blip r:embed="rId3"/>
          <a:stretch>
            <a:fillRect/>
          </a:stretch>
        </p:blipFill>
        <p:spPr>
          <a:xfrm>
            <a:off x="4668991" y="1369424"/>
            <a:ext cx="6903289" cy="41191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97356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9597-DAD8-1B56-86E9-B22AB5158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52A35-7EE8-F3A5-29E7-A983922495CA}"/>
              </a:ext>
            </a:extLst>
          </p:cNvPr>
          <p:cNvSpPr>
            <a:spLocks noGrp="1"/>
          </p:cNvSpPr>
          <p:nvPr>
            <p:ph type="title"/>
          </p:nvPr>
        </p:nvSpPr>
        <p:spPr>
          <a:xfrm>
            <a:off x="655638" y="320040"/>
            <a:ext cx="10880725" cy="461665"/>
          </a:xfrm>
        </p:spPr>
        <p:txBody>
          <a:bodyPr/>
          <a:lstStyle/>
          <a:p>
            <a:r>
              <a:rPr lang="en-US" dirty="0"/>
              <a:t>What is Automated Machine Learning?</a:t>
            </a:r>
          </a:p>
        </p:txBody>
      </p:sp>
      <p:sp>
        <p:nvSpPr>
          <p:cNvPr id="12" name="TextBox 11">
            <a:extLst>
              <a:ext uri="{FF2B5EF4-FFF2-40B4-BE49-F238E27FC236}">
                <a16:creationId xmlns:a16="http://schemas.microsoft.com/office/drawing/2014/main" id="{2BD8CC2A-9888-E2A5-54C4-C5C921E82981}"/>
              </a:ext>
            </a:extLst>
          </p:cNvPr>
          <p:cNvSpPr txBox="1"/>
          <p:nvPr/>
        </p:nvSpPr>
        <p:spPr>
          <a:xfrm>
            <a:off x="520595" y="1807425"/>
            <a:ext cx="4056025" cy="4401205"/>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Provides a step-by-step wizard that helps you run machine learning training jobs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Can be used for many machine learning tasks, including regression, time-series forecasting, classification, computer vision, and natural language processing tasks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Allows you to use your own datasets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Trains ML models that can be deployed as services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Picture 4" descr="Screnshot of azure Machine Learning's Automated Machine Learning.">
            <a:extLst>
              <a:ext uri="{FF2B5EF4-FFF2-40B4-BE49-F238E27FC236}">
                <a16:creationId xmlns:a16="http://schemas.microsoft.com/office/drawing/2014/main" id="{4041C908-5054-EB9F-FC04-3D5A70644E21}"/>
              </a:ext>
            </a:extLst>
          </p:cNvPr>
          <p:cNvPicPr>
            <a:picLocks noChangeAspect="1"/>
          </p:cNvPicPr>
          <p:nvPr/>
        </p:nvPicPr>
        <p:blipFill>
          <a:blip r:embed="rId3"/>
          <a:stretch>
            <a:fillRect/>
          </a:stretch>
        </p:blipFill>
        <p:spPr>
          <a:xfrm>
            <a:off x="4753582" y="1807425"/>
            <a:ext cx="6791337" cy="3950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810103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D0B2-986C-CCD1-9713-F0B45B2D924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DEF98BCE-473E-BFE9-9DF8-341E5233CAE2}"/>
              </a:ext>
            </a:extLst>
          </p:cNvPr>
          <p:cNvSpPr>
            <a:spLocks noGrp="1"/>
          </p:cNvSpPr>
          <p:nvPr>
            <p:ph type="body" sz="quarter" idx="10"/>
          </p:nvPr>
        </p:nvSpPr>
        <p:spPr/>
        <p:txBody>
          <a:bodyPr/>
          <a:lstStyle/>
          <a:p>
            <a:r>
              <a:rPr lang="en-US"/>
              <a:t>01</a:t>
            </a:r>
          </a:p>
        </p:txBody>
      </p:sp>
      <p:sp>
        <p:nvSpPr>
          <p:cNvPr id="4" name="Title 3">
            <a:extLst>
              <a:ext uri="{FF2B5EF4-FFF2-40B4-BE49-F238E27FC236}">
                <a16:creationId xmlns:a16="http://schemas.microsoft.com/office/drawing/2014/main" id="{7735053B-C5F0-ED01-3B1F-117EEA2C870C}"/>
              </a:ext>
            </a:extLst>
          </p:cNvPr>
          <p:cNvSpPr>
            <a:spLocks noGrp="1"/>
          </p:cNvSpPr>
          <p:nvPr>
            <p:ph type="title"/>
          </p:nvPr>
        </p:nvSpPr>
        <p:spPr>
          <a:xfrm>
            <a:off x="426424" y="435824"/>
            <a:ext cx="11336039" cy="443198"/>
          </a:xfrm>
        </p:spPr>
        <p:txBody>
          <a:bodyPr/>
          <a:lstStyle/>
          <a:p>
            <a:r>
              <a:rPr lang="en-US" dirty="0"/>
              <a:t>Agenda</a:t>
            </a:r>
          </a:p>
        </p:txBody>
      </p:sp>
      <p:sp>
        <p:nvSpPr>
          <p:cNvPr id="16" name="Text Placeholder 15">
            <a:extLst>
              <a:ext uri="{FF2B5EF4-FFF2-40B4-BE49-F238E27FC236}">
                <a16:creationId xmlns:a16="http://schemas.microsoft.com/office/drawing/2014/main" id="{8018E538-4B7F-ABA4-E321-5DC3EB632C09}"/>
              </a:ext>
            </a:extLst>
          </p:cNvPr>
          <p:cNvSpPr>
            <a:spLocks noGrp="1"/>
          </p:cNvSpPr>
          <p:nvPr>
            <p:ph type="body" sz="quarter" idx="4294967295"/>
          </p:nvPr>
        </p:nvSpPr>
        <p:spPr>
          <a:xfrm>
            <a:off x="0" y="4410075"/>
            <a:ext cx="481013" cy="430213"/>
          </a:xfrm>
        </p:spPr>
        <p:txBody>
          <a:bodyPr/>
          <a:lstStyle/>
          <a:p>
            <a:r>
              <a:rPr lang="en-US"/>
              <a:t>05</a:t>
            </a:r>
          </a:p>
        </p:txBody>
      </p:sp>
      <p:sp>
        <p:nvSpPr>
          <p:cNvPr id="13" name="Text Placeholder 12">
            <a:extLst>
              <a:ext uri="{FF2B5EF4-FFF2-40B4-BE49-F238E27FC236}">
                <a16:creationId xmlns:a16="http://schemas.microsoft.com/office/drawing/2014/main" id="{B9F3BB1D-52E7-79D6-B09A-FC04200BD25F}"/>
              </a:ext>
            </a:extLst>
          </p:cNvPr>
          <p:cNvSpPr>
            <a:spLocks noGrp="1"/>
          </p:cNvSpPr>
          <p:nvPr>
            <p:ph type="body" sz="quarter" idx="4294967295"/>
          </p:nvPr>
        </p:nvSpPr>
        <p:spPr>
          <a:xfrm>
            <a:off x="5499100" y="4383088"/>
            <a:ext cx="6692900" cy="484187"/>
          </a:xfrm>
        </p:spPr>
        <p:txBody>
          <a:bodyPr/>
          <a:lstStyle/>
          <a:p>
            <a:r>
              <a:rPr lang="en-US" dirty="0"/>
              <a:t>What is Generative AI?</a:t>
            </a:r>
          </a:p>
        </p:txBody>
      </p:sp>
      <p:sp>
        <p:nvSpPr>
          <p:cNvPr id="12" name="Text Placeholder 11">
            <a:extLst>
              <a:ext uri="{FF2B5EF4-FFF2-40B4-BE49-F238E27FC236}">
                <a16:creationId xmlns:a16="http://schemas.microsoft.com/office/drawing/2014/main" id="{66D3D380-2DE5-8D98-5340-7FA015026107}"/>
              </a:ext>
            </a:extLst>
          </p:cNvPr>
          <p:cNvSpPr>
            <a:spLocks noGrp="1"/>
          </p:cNvSpPr>
          <p:nvPr>
            <p:ph type="body" sz="quarter" idx="4294967295"/>
          </p:nvPr>
        </p:nvSpPr>
        <p:spPr>
          <a:xfrm>
            <a:off x="5499100" y="3722688"/>
            <a:ext cx="6692900" cy="484187"/>
          </a:xfrm>
        </p:spPr>
        <p:txBody>
          <a:bodyPr/>
          <a:lstStyle/>
          <a:p>
            <a:r>
              <a:rPr lang="en-US" dirty="0"/>
              <a:t>What are Azure AI Services?</a:t>
            </a:r>
          </a:p>
        </p:txBody>
      </p:sp>
      <p:sp>
        <p:nvSpPr>
          <p:cNvPr id="11" name="Text Placeholder 10">
            <a:extLst>
              <a:ext uri="{FF2B5EF4-FFF2-40B4-BE49-F238E27FC236}">
                <a16:creationId xmlns:a16="http://schemas.microsoft.com/office/drawing/2014/main" id="{2B480BC5-4EA3-CB7B-42AA-605BD62446A7}"/>
              </a:ext>
            </a:extLst>
          </p:cNvPr>
          <p:cNvSpPr>
            <a:spLocks noGrp="1"/>
          </p:cNvSpPr>
          <p:nvPr>
            <p:ph type="body" sz="quarter" idx="4294967295"/>
          </p:nvPr>
        </p:nvSpPr>
        <p:spPr>
          <a:xfrm>
            <a:off x="5499100" y="3062288"/>
            <a:ext cx="6692900" cy="484187"/>
          </a:xfrm>
        </p:spPr>
        <p:txBody>
          <a:bodyPr/>
          <a:lstStyle/>
          <a:p>
            <a:r>
              <a:rPr lang="en-US" dirty="0"/>
              <a:t>What is Machine Learning?</a:t>
            </a:r>
          </a:p>
        </p:txBody>
      </p:sp>
      <p:sp>
        <p:nvSpPr>
          <p:cNvPr id="10" name="Text Placeholder 9">
            <a:extLst>
              <a:ext uri="{FF2B5EF4-FFF2-40B4-BE49-F238E27FC236}">
                <a16:creationId xmlns:a16="http://schemas.microsoft.com/office/drawing/2014/main" id="{8F4E48B6-0F7B-7865-E957-29804C471495}"/>
              </a:ext>
            </a:extLst>
          </p:cNvPr>
          <p:cNvSpPr>
            <a:spLocks noGrp="1"/>
          </p:cNvSpPr>
          <p:nvPr>
            <p:ph type="body" sz="quarter" idx="4294967295"/>
          </p:nvPr>
        </p:nvSpPr>
        <p:spPr>
          <a:xfrm>
            <a:off x="5499100" y="2401888"/>
            <a:ext cx="6692900" cy="484187"/>
          </a:xfrm>
        </p:spPr>
        <p:txBody>
          <a:bodyPr/>
          <a:lstStyle/>
          <a:p>
            <a:r>
              <a:rPr lang="en-US" dirty="0"/>
              <a:t>What is Artificial Intelligence?</a:t>
            </a:r>
          </a:p>
        </p:txBody>
      </p:sp>
      <p:sp>
        <p:nvSpPr>
          <p:cNvPr id="9" name="Text Placeholder 8">
            <a:extLst>
              <a:ext uri="{FF2B5EF4-FFF2-40B4-BE49-F238E27FC236}">
                <a16:creationId xmlns:a16="http://schemas.microsoft.com/office/drawing/2014/main" id="{F02E3E71-D1BC-9252-3AF4-61AD61E1302E}"/>
              </a:ext>
            </a:extLst>
          </p:cNvPr>
          <p:cNvSpPr>
            <a:spLocks noGrp="1"/>
          </p:cNvSpPr>
          <p:nvPr>
            <p:ph type="body" sz="quarter" idx="4294967295"/>
          </p:nvPr>
        </p:nvSpPr>
        <p:spPr>
          <a:xfrm>
            <a:off x="0" y="2427288"/>
            <a:ext cx="481013" cy="431800"/>
          </a:xfrm>
        </p:spPr>
        <p:txBody>
          <a:bodyPr/>
          <a:lstStyle/>
          <a:p>
            <a:r>
              <a:rPr lang="en-US"/>
              <a:t>02</a:t>
            </a:r>
          </a:p>
        </p:txBody>
      </p:sp>
      <p:sp>
        <p:nvSpPr>
          <p:cNvPr id="8" name="Text Placeholder 7">
            <a:extLst>
              <a:ext uri="{FF2B5EF4-FFF2-40B4-BE49-F238E27FC236}">
                <a16:creationId xmlns:a16="http://schemas.microsoft.com/office/drawing/2014/main" id="{0215AF12-EAD7-749E-DD86-537A05999A61}"/>
              </a:ext>
            </a:extLst>
          </p:cNvPr>
          <p:cNvSpPr>
            <a:spLocks noGrp="1"/>
          </p:cNvSpPr>
          <p:nvPr>
            <p:ph type="body" sz="quarter" idx="4294967295"/>
          </p:nvPr>
        </p:nvSpPr>
        <p:spPr>
          <a:xfrm>
            <a:off x="0" y="3749675"/>
            <a:ext cx="481013" cy="430213"/>
          </a:xfrm>
        </p:spPr>
        <p:txBody>
          <a:bodyPr/>
          <a:lstStyle/>
          <a:p>
            <a:r>
              <a:rPr lang="en-US"/>
              <a:t>04</a:t>
            </a:r>
          </a:p>
        </p:txBody>
      </p:sp>
      <p:sp>
        <p:nvSpPr>
          <p:cNvPr id="7" name="Text Placeholder 6">
            <a:extLst>
              <a:ext uri="{FF2B5EF4-FFF2-40B4-BE49-F238E27FC236}">
                <a16:creationId xmlns:a16="http://schemas.microsoft.com/office/drawing/2014/main" id="{99E885AB-20B7-E72F-82E3-1421C156708E}"/>
              </a:ext>
            </a:extLst>
          </p:cNvPr>
          <p:cNvSpPr>
            <a:spLocks noGrp="1"/>
          </p:cNvSpPr>
          <p:nvPr>
            <p:ph type="body" sz="quarter" idx="4294967295"/>
          </p:nvPr>
        </p:nvSpPr>
        <p:spPr>
          <a:xfrm>
            <a:off x="0" y="3089275"/>
            <a:ext cx="481013" cy="430213"/>
          </a:xfrm>
        </p:spPr>
        <p:txBody>
          <a:bodyPr/>
          <a:lstStyle/>
          <a:p>
            <a:r>
              <a:rPr lang="en-US"/>
              <a:t>03</a:t>
            </a:r>
          </a:p>
        </p:txBody>
      </p:sp>
      <p:sp>
        <p:nvSpPr>
          <p:cNvPr id="6" name="Text Placeholder 5">
            <a:extLst>
              <a:ext uri="{FF2B5EF4-FFF2-40B4-BE49-F238E27FC236}">
                <a16:creationId xmlns:a16="http://schemas.microsoft.com/office/drawing/2014/main" id="{6526B7CA-ABF5-F929-9D1D-DAC7F170B7DA}"/>
              </a:ext>
            </a:extLst>
          </p:cNvPr>
          <p:cNvSpPr>
            <a:spLocks noGrp="1"/>
          </p:cNvSpPr>
          <p:nvPr>
            <p:ph type="body" sz="quarter" idx="4294967295"/>
          </p:nvPr>
        </p:nvSpPr>
        <p:spPr>
          <a:xfrm>
            <a:off x="5499100" y="1739900"/>
            <a:ext cx="6692900" cy="485775"/>
          </a:xfrm>
        </p:spPr>
        <p:txBody>
          <a:bodyPr/>
          <a:lstStyle/>
          <a:p>
            <a:r>
              <a:rPr lang="en-US" dirty="0"/>
              <a:t>Exam Information</a:t>
            </a:r>
          </a:p>
        </p:txBody>
      </p:sp>
    </p:spTree>
    <p:extLst>
      <p:ext uri="{BB962C8B-B14F-4D97-AF65-F5344CB8AC3E}">
        <p14:creationId xmlns:p14="http://schemas.microsoft.com/office/powerpoint/2010/main" val="4843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E7F22-183D-7496-BD49-08B7B3BD670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FF28347-B31A-3AAA-6907-8C7E795A92A8}"/>
              </a:ext>
            </a:extLst>
          </p:cNvPr>
          <p:cNvSpPr>
            <a:spLocks noGrp="1"/>
          </p:cNvSpPr>
          <p:nvPr>
            <p:ph type="title"/>
          </p:nvPr>
        </p:nvSpPr>
        <p:spPr/>
        <p:txBody>
          <a:bodyPr wrap="square" anchor="b">
            <a:normAutofit/>
          </a:bodyPr>
          <a:lstStyle/>
          <a:p>
            <a:r>
              <a:rPr lang="en-US" dirty="0"/>
              <a:t>What are AI Services?</a:t>
            </a:r>
          </a:p>
        </p:txBody>
      </p:sp>
      <p:sp>
        <p:nvSpPr>
          <p:cNvPr id="4" name="Text Placeholder 3">
            <a:extLst>
              <a:ext uri="{FF2B5EF4-FFF2-40B4-BE49-F238E27FC236}">
                <a16:creationId xmlns:a16="http://schemas.microsoft.com/office/drawing/2014/main" id="{F9F92FB1-9836-4FFA-BB98-CAA0BEF92AC5}"/>
              </a:ext>
            </a:extLst>
          </p:cNvPr>
          <p:cNvSpPr>
            <a:spLocks noGrp="1"/>
          </p:cNvSpPr>
          <p:nvPr>
            <p:ph type="body" sz="quarter" idx="12"/>
          </p:nvPr>
        </p:nvSpPr>
        <p:spPr>
          <a:xfrm>
            <a:off x="582042" y="3962400"/>
            <a:ext cx="4164583" cy="1107996"/>
          </a:xfrm>
        </p:spPr>
        <p:txBody>
          <a:bodyPr wrap="square">
            <a:normAutofit fontScale="40000" lnSpcReduction="20000"/>
          </a:bodyPr>
          <a:lstStyle/>
          <a:p>
            <a:pPr fontAlgn="ctr"/>
            <a:r>
              <a:rPr lang="en-US" sz="4200" dirty="0"/>
              <a:t>Describe features of Computer Vision workloads on Azure </a:t>
            </a:r>
          </a:p>
          <a:p>
            <a:pPr fontAlgn="ctr"/>
            <a:endParaRPr lang="en-US" sz="4200" dirty="0"/>
          </a:p>
          <a:p>
            <a:r>
              <a:rPr lang="en-US" sz="4200" dirty="0"/>
              <a:t>Describe features of Natural Language Processing (NLP) workloads on Azure</a:t>
            </a:r>
          </a:p>
          <a:p>
            <a:pPr>
              <a:lnSpc>
                <a:spcPct val="90000"/>
              </a:lnSpc>
              <a:spcAft>
                <a:spcPts val="600"/>
              </a:spcAft>
            </a:pPr>
            <a:endParaRPr lang="en-US" sz="1500" dirty="0"/>
          </a:p>
        </p:txBody>
      </p:sp>
    </p:spTree>
    <p:extLst>
      <p:ext uri="{BB962C8B-B14F-4D97-AF65-F5344CB8AC3E}">
        <p14:creationId xmlns:p14="http://schemas.microsoft.com/office/powerpoint/2010/main" val="371671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45CC4-6BDC-6924-C5D2-F80D1EC65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01208-58E2-5168-3202-E5E0D39F473C}"/>
              </a:ext>
            </a:extLst>
          </p:cNvPr>
          <p:cNvSpPr>
            <a:spLocks noGrp="1"/>
          </p:cNvSpPr>
          <p:nvPr>
            <p:ph type="title"/>
          </p:nvPr>
        </p:nvSpPr>
        <p:spPr>
          <a:xfrm>
            <a:off x="655638" y="320040"/>
            <a:ext cx="10880725" cy="461665"/>
          </a:xfrm>
        </p:spPr>
        <p:txBody>
          <a:bodyPr/>
          <a:lstStyle/>
          <a:p>
            <a:r>
              <a:rPr lang="en-US" b="1" dirty="0"/>
              <a:t>Describe features of computer vision workloads on Azure (15–20%)</a:t>
            </a:r>
          </a:p>
        </p:txBody>
      </p:sp>
      <p:graphicFrame>
        <p:nvGraphicFramePr>
          <p:cNvPr id="5" name="Diagram 4">
            <a:extLst>
              <a:ext uri="{FF2B5EF4-FFF2-40B4-BE49-F238E27FC236}">
                <a16:creationId xmlns:a16="http://schemas.microsoft.com/office/drawing/2014/main" id="{CCF6FE9B-3ED5-E5F9-035C-32B67A35233E}"/>
              </a:ext>
            </a:extLst>
          </p:cNvPr>
          <p:cNvGraphicFramePr/>
          <p:nvPr>
            <p:extLst>
              <p:ext uri="{D42A27DB-BD31-4B8C-83A1-F6EECF244321}">
                <p14:modId xmlns:p14="http://schemas.microsoft.com/office/powerpoint/2010/main" val="1215080499"/>
              </p:ext>
            </p:extLst>
          </p:nvPr>
        </p:nvGraphicFramePr>
        <p:xfrm>
          <a:off x="213674" y="1102421"/>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0022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50CD0-29FE-5E26-0DBF-D5ECADA46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A5B82-09B9-079F-82FD-3AA352EF4291}"/>
              </a:ext>
            </a:extLst>
          </p:cNvPr>
          <p:cNvSpPr>
            <a:spLocks noGrp="1"/>
          </p:cNvSpPr>
          <p:nvPr>
            <p:ph type="title"/>
          </p:nvPr>
        </p:nvSpPr>
        <p:spPr>
          <a:xfrm>
            <a:off x="655638" y="320040"/>
            <a:ext cx="10880725" cy="461665"/>
          </a:xfrm>
        </p:spPr>
        <p:txBody>
          <a:bodyPr/>
          <a:lstStyle/>
          <a:p>
            <a:r>
              <a:rPr lang="en-US" b="1" dirty="0"/>
              <a:t>Describe features of Natural Language Processing (NLP) workloads (15–20%)</a:t>
            </a:r>
          </a:p>
        </p:txBody>
      </p:sp>
      <p:graphicFrame>
        <p:nvGraphicFramePr>
          <p:cNvPr id="5" name="Diagram 4">
            <a:extLst>
              <a:ext uri="{FF2B5EF4-FFF2-40B4-BE49-F238E27FC236}">
                <a16:creationId xmlns:a16="http://schemas.microsoft.com/office/drawing/2014/main" id="{1BEE914E-FD95-16FB-A733-B1A2F4EB6BE6}"/>
              </a:ext>
            </a:extLst>
          </p:cNvPr>
          <p:cNvGraphicFramePr/>
          <p:nvPr>
            <p:extLst>
              <p:ext uri="{D42A27DB-BD31-4B8C-83A1-F6EECF244321}">
                <p14:modId xmlns:p14="http://schemas.microsoft.com/office/powerpoint/2010/main" val="3827470506"/>
              </p:ext>
            </p:extLst>
          </p:nvPr>
        </p:nvGraphicFramePr>
        <p:xfrm>
          <a:off x="213674" y="1365848"/>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9142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24A06-76F1-366A-9687-8D1EB7CC9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1517D-0150-0283-4521-3679919403A4}"/>
              </a:ext>
            </a:extLst>
          </p:cNvPr>
          <p:cNvSpPr>
            <a:spLocks noGrp="1"/>
          </p:cNvSpPr>
          <p:nvPr>
            <p:ph type="title"/>
          </p:nvPr>
        </p:nvSpPr>
        <p:spPr>
          <a:xfrm>
            <a:off x="655638" y="320040"/>
            <a:ext cx="10880725" cy="461665"/>
          </a:xfrm>
        </p:spPr>
        <p:txBody>
          <a:bodyPr/>
          <a:lstStyle/>
          <a:p>
            <a:r>
              <a:rPr lang="en-US" dirty="0"/>
              <a:t>AI Services in Microsoft Azure</a:t>
            </a:r>
          </a:p>
        </p:txBody>
      </p:sp>
      <p:grpSp>
        <p:nvGrpSpPr>
          <p:cNvPr id="37" name="Group 36">
            <a:extLst>
              <a:ext uri="{FF2B5EF4-FFF2-40B4-BE49-F238E27FC236}">
                <a16:creationId xmlns:a16="http://schemas.microsoft.com/office/drawing/2014/main" id="{1C10D1B3-E9E0-3AF0-C775-6CE56C276483}"/>
              </a:ext>
            </a:extLst>
          </p:cNvPr>
          <p:cNvGrpSpPr/>
          <p:nvPr/>
        </p:nvGrpSpPr>
        <p:grpSpPr>
          <a:xfrm>
            <a:off x="620364" y="1501654"/>
            <a:ext cx="10951272" cy="4555017"/>
            <a:chOff x="736423" y="1413164"/>
            <a:chExt cx="10951272" cy="4242382"/>
          </a:xfrm>
        </p:grpSpPr>
        <p:pic>
          <p:nvPicPr>
            <p:cNvPr id="4" name="Picture 15" descr="Azure AI Vision service icon.">
              <a:extLst>
                <a:ext uri="{FF2B5EF4-FFF2-40B4-BE49-F238E27FC236}">
                  <a16:creationId xmlns:a16="http://schemas.microsoft.com/office/drawing/2014/main" id="{31F17C71-F506-542D-356C-C84D5EBF3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511" y="4058048"/>
              <a:ext cx="5715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Azure OpenAI service icon.">
              <a:extLst>
                <a:ext uri="{FF2B5EF4-FFF2-40B4-BE49-F238E27FC236}">
                  <a16:creationId xmlns:a16="http://schemas.microsoft.com/office/drawing/2014/main" id="{EBE27BCD-B1C1-D1D7-2FEA-C45F138D2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22" y="3009925"/>
              <a:ext cx="5619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Azure AI Speech service icon.">
              <a:extLst>
                <a:ext uri="{FF2B5EF4-FFF2-40B4-BE49-F238E27FC236}">
                  <a16:creationId xmlns:a16="http://schemas.microsoft.com/office/drawing/2014/main" id="{6A912209-98C7-ABE3-657F-34C38DBDE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0007" y="3237858"/>
              <a:ext cx="5619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zure AI Language service icon.">
              <a:extLst>
                <a:ext uri="{FF2B5EF4-FFF2-40B4-BE49-F238E27FC236}">
                  <a16:creationId xmlns:a16="http://schemas.microsoft.com/office/drawing/2014/main" id="{AC437153-819B-5410-86E0-ABA207140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511" y="1643261"/>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Azure AI Foundry Content Safety service icon.">
              <a:extLst>
                <a:ext uri="{FF2B5EF4-FFF2-40B4-BE49-F238E27FC236}">
                  <a16:creationId xmlns:a16="http://schemas.microsoft.com/office/drawing/2014/main" id="{4566738C-F4F8-31F9-C672-09085A966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822" y="3845562"/>
              <a:ext cx="619125" cy="628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zure AI Translator service icon.">
              <a:extLst>
                <a:ext uri="{FF2B5EF4-FFF2-40B4-BE49-F238E27FC236}">
                  <a16:creationId xmlns:a16="http://schemas.microsoft.com/office/drawing/2014/main" id="{50C0F14E-E4F1-627B-2CE1-4C5DCB613F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5981" y="2448842"/>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Azure AI Face service icon.">
              <a:extLst>
                <a:ext uri="{FF2B5EF4-FFF2-40B4-BE49-F238E27FC236}">
                  <a16:creationId xmlns:a16="http://schemas.microsoft.com/office/drawing/2014/main" id="{ED86D969-85B0-C77C-11BF-45F41EBC12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1166" y="1712355"/>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Azure AI Document Intelligence service icon.">
              <a:extLst>
                <a:ext uri="{FF2B5EF4-FFF2-40B4-BE49-F238E27FC236}">
                  <a16:creationId xmlns:a16="http://schemas.microsoft.com/office/drawing/2014/main" id="{CD7F3F15-3328-4C74-ABF1-2823CF4BB9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8259" y="2513023"/>
              <a:ext cx="5429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Azure AI Content Understanding service icon.">
              <a:extLst>
                <a:ext uri="{FF2B5EF4-FFF2-40B4-BE49-F238E27FC236}">
                  <a16:creationId xmlns:a16="http://schemas.microsoft.com/office/drawing/2014/main" id="{FEDAA07C-7602-B9EC-DC0D-6D0D660704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1166" y="3318752"/>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Azure AI Search service icon.">
              <a:extLst>
                <a:ext uri="{FF2B5EF4-FFF2-40B4-BE49-F238E27FC236}">
                  <a16:creationId xmlns:a16="http://schemas.microsoft.com/office/drawing/2014/main" id="{99EC7EC1-7017-6ED4-6250-1396DA73DB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1166" y="3958858"/>
              <a:ext cx="571500" cy="5619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F7D8AC4-CBD5-6C20-B7EA-0D0A27ED6B71}"/>
                </a:ext>
              </a:extLst>
            </p:cNvPr>
            <p:cNvSpPr txBox="1"/>
            <p:nvPr/>
          </p:nvSpPr>
          <p:spPr>
            <a:xfrm>
              <a:off x="1975519" y="3044530"/>
              <a:ext cx="1953490" cy="492443"/>
            </a:xfrm>
            <a:prstGeom prst="rect">
              <a:avLst/>
            </a:prstGeom>
            <a:noFill/>
          </p:spPr>
          <p:txBody>
            <a:bodyPr wrap="square" lIns="0" tIns="0" rIns="0" bIns="0" rtlCol="0">
              <a:spAutoFit/>
            </a:bodyPr>
            <a:lstStyle/>
            <a:p>
              <a:pPr algn="l"/>
              <a:r>
                <a:rPr lang="en-US" sz="1600" dirty="0"/>
                <a:t>Azure OpenAI in Foundry Models</a:t>
              </a:r>
            </a:p>
          </p:txBody>
        </p:sp>
        <p:sp>
          <p:nvSpPr>
            <p:cNvPr id="15" name="TextBox 14">
              <a:extLst>
                <a:ext uri="{FF2B5EF4-FFF2-40B4-BE49-F238E27FC236}">
                  <a16:creationId xmlns:a16="http://schemas.microsoft.com/office/drawing/2014/main" id="{0BBD4C7F-C3E9-7510-2C1A-2D757B0E8859}"/>
                </a:ext>
              </a:extLst>
            </p:cNvPr>
            <p:cNvSpPr txBox="1"/>
            <p:nvPr/>
          </p:nvSpPr>
          <p:spPr>
            <a:xfrm>
              <a:off x="5337208" y="1689543"/>
              <a:ext cx="1953490" cy="492443"/>
            </a:xfrm>
            <a:prstGeom prst="rect">
              <a:avLst/>
            </a:prstGeom>
            <a:noFill/>
          </p:spPr>
          <p:txBody>
            <a:bodyPr wrap="square" lIns="0" tIns="0" rIns="0" bIns="0" rtlCol="0">
              <a:spAutoFit/>
            </a:bodyPr>
            <a:lstStyle/>
            <a:p>
              <a:pPr algn="l"/>
              <a:r>
                <a:rPr lang="en-US" sz="1600" dirty="0"/>
                <a:t>Azure AI Language service</a:t>
              </a:r>
            </a:p>
          </p:txBody>
        </p:sp>
        <p:sp>
          <p:nvSpPr>
            <p:cNvPr id="16" name="TextBox 15">
              <a:extLst>
                <a:ext uri="{FF2B5EF4-FFF2-40B4-BE49-F238E27FC236}">
                  <a16:creationId xmlns:a16="http://schemas.microsoft.com/office/drawing/2014/main" id="{08981D6C-A6C0-3B75-E3C7-C76F7E01738D}"/>
                </a:ext>
              </a:extLst>
            </p:cNvPr>
            <p:cNvSpPr txBox="1"/>
            <p:nvPr/>
          </p:nvSpPr>
          <p:spPr>
            <a:xfrm>
              <a:off x="5269808" y="2498518"/>
              <a:ext cx="1953490" cy="492443"/>
            </a:xfrm>
            <a:prstGeom prst="rect">
              <a:avLst/>
            </a:prstGeom>
            <a:noFill/>
          </p:spPr>
          <p:txBody>
            <a:bodyPr wrap="square" lIns="0" tIns="0" rIns="0" bIns="0" rtlCol="0">
              <a:spAutoFit/>
            </a:bodyPr>
            <a:lstStyle/>
            <a:p>
              <a:pPr algn="l"/>
              <a:r>
                <a:rPr lang="en-US" sz="1600" dirty="0"/>
                <a:t>Azure AI Translator service</a:t>
              </a:r>
            </a:p>
          </p:txBody>
        </p:sp>
        <p:sp>
          <p:nvSpPr>
            <p:cNvPr id="23" name="TextBox 22">
              <a:extLst>
                <a:ext uri="{FF2B5EF4-FFF2-40B4-BE49-F238E27FC236}">
                  <a16:creationId xmlns:a16="http://schemas.microsoft.com/office/drawing/2014/main" id="{FEF57D34-9F65-83C6-589B-535DD3614AB9}"/>
                </a:ext>
              </a:extLst>
            </p:cNvPr>
            <p:cNvSpPr txBox="1"/>
            <p:nvPr/>
          </p:nvSpPr>
          <p:spPr>
            <a:xfrm>
              <a:off x="5269808" y="3277386"/>
              <a:ext cx="1953490" cy="492443"/>
            </a:xfrm>
            <a:prstGeom prst="rect">
              <a:avLst/>
            </a:prstGeom>
            <a:noFill/>
          </p:spPr>
          <p:txBody>
            <a:bodyPr wrap="square" lIns="0" tIns="0" rIns="0" bIns="0" rtlCol="0">
              <a:spAutoFit/>
            </a:bodyPr>
            <a:lstStyle/>
            <a:p>
              <a:pPr algn="l"/>
              <a:r>
                <a:rPr lang="en-US" sz="1600" dirty="0"/>
                <a:t>Azure AI Speech service</a:t>
              </a:r>
            </a:p>
          </p:txBody>
        </p:sp>
        <p:sp>
          <p:nvSpPr>
            <p:cNvPr id="24" name="TextBox 23">
              <a:extLst>
                <a:ext uri="{FF2B5EF4-FFF2-40B4-BE49-F238E27FC236}">
                  <a16:creationId xmlns:a16="http://schemas.microsoft.com/office/drawing/2014/main" id="{AE134DA0-BADC-EBE9-7EF0-1554C7AE4A8E}"/>
                </a:ext>
              </a:extLst>
            </p:cNvPr>
            <p:cNvSpPr txBox="1"/>
            <p:nvPr/>
          </p:nvSpPr>
          <p:spPr>
            <a:xfrm>
              <a:off x="5256059" y="4014058"/>
              <a:ext cx="1953490" cy="492443"/>
            </a:xfrm>
            <a:prstGeom prst="rect">
              <a:avLst/>
            </a:prstGeom>
            <a:noFill/>
          </p:spPr>
          <p:txBody>
            <a:bodyPr wrap="square" lIns="0" tIns="0" rIns="0" bIns="0" rtlCol="0">
              <a:spAutoFit/>
            </a:bodyPr>
            <a:lstStyle/>
            <a:p>
              <a:pPr algn="l"/>
              <a:r>
                <a:rPr lang="en-US" sz="1600" dirty="0"/>
                <a:t>Azure AI Vision service</a:t>
              </a:r>
            </a:p>
          </p:txBody>
        </p:sp>
        <p:sp>
          <p:nvSpPr>
            <p:cNvPr id="25" name="TextBox 24">
              <a:extLst>
                <a:ext uri="{FF2B5EF4-FFF2-40B4-BE49-F238E27FC236}">
                  <a16:creationId xmlns:a16="http://schemas.microsoft.com/office/drawing/2014/main" id="{C9CED0CA-FAA2-4886-9F36-680EB565B1C4}"/>
                </a:ext>
              </a:extLst>
            </p:cNvPr>
            <p:cNvSpPr txBox="1"/>
            <p:nvPr/>
          </p:nvSpPr>
          <p:spPr>
            <a:xfrm>
              <a:off x="9256872" y="1743110"/>
              <a:ext cx="1953490" cy="246221"/>
            </a:xfrm>
            <a:prstGeom prst="rect">
              <a:avLst/>
            </a:prstGeom>
            <a:noFill/>
          </p:spPr>
          <p:txBody>
            <a:bodyPr wrap="square" lIns="0" tIns="0" rIns="0" bIns="0" rtlCol="0">
              <a:spAutoFit/>
            </a:bodyPr>
            <a:lstStyle/>
            <a:p>
              <a:pPr algn="l"/>
              <a:r>
                <a:rPr lang="en-US" sz="1600" dirty="0"/>
                <a:t>Azure AI Face service</a:t>
              </a:r>
            </a:p>
          </p:txBody>
        </p:sp>
        <p:sp>
          <p:nvSpPr>
            <p:cNvPr id="26" name="TextBox 25">
              <a:extLst>
                <a:ext uri="{FF2B5EF4-FFF2-40B4-BE49-F238E27FC236}">
                  <a16:creationId xmlns:a16="http://schemas.microsoft.com/office/drawing/2014/main" id="{C296B426-FB22-4431-75D3-E05C4EAEF4B9}"/>
                </a:ext>
              </a:extLst>
            </p:cNvPr>
            <p:cNvSpPr txBox="1"/>
            <p:nvPr/>
          </p:nvSpPr>
          <p:spPr>
            <a:xfrm>
              <a:off x="1894370" y="3874137"/>
              <a:ext cx="1953490" cy="492443"/>
            </a:xfrm>
            <a:prstGeom prst="rect">
              <a:avLst/>
            </a:prstGeom>
            <a:noFill/>
          </p:spPr>
          <p:txBody>
            <a:bodyPr wrap="square" lIns="0" tIns="0" rIns="0" bIns="0" rtlCol="0">
              <a:spAutoFit/>
            </a:bodyPr>
            <a:lstStyle/>
            <a:p>
              <a:pPr algn="l"/>
              <a:r>
                <a:rPr lang="en-US" sz="1600" dirty="0"/>
                <a:t>Azure AI Foundry Content service</a:t>
              </a:r>
            </a:p>
          </p:txBody>
        </p:sp>
        <p:sp>
          <p:nvSpPr>
            <p:cNvPr id="27" name="TextBox 26">
              <a:extLst>
                <a:ext uri="{FF2B5EF4-FFF2-40B4-BE49-F238E27FC236}">
                  <a16:creationId xmlns:a16="http://schemas.microsoft.com/office/drawing/2014/main" id="{272754C8-4F3F-4F70-F29D-678B3E094953}"/>
                </a:ext>
              </a:extLst>
            </p:cNvPr>
            <p:cNvSpPr txBox="1"/>
            <p:nvPr/>
          </p:nvSpPr>
          <p:spPr>
            <a:xfrm>
              <a:off x="9291130" y="2513023"/>
              <a:ext cx="1953490" cy="492443"/>
            </a:xfrm>
            <a:prstGeom prst="rect">
              <a:avLst/>
            </a:prstGeom>
            <a:noFill/>
          </p:spPr>
          <p:txBody>
            <a:bodyPr wrap="square" lIns="0" tIns="0" rIns="0" bIns="0" rtlCol="0">
              <a:spAutoFit/>
            </a:bodyPr>
            <a:lstStyle/>
            <a:p>
              <a:pPr algn="l"/>
              <a:r>
                <a:rPr lang="en-US" sz="1600" dirty="0"/>
                <a:t>Azure AI Document Intelligence service</a:t>
              </a:r>
            </a:p>
          </p:txBody>
        </p:sp>
        <p:sp>
          <p:nvSpPr>
            <p:cNvPr id="28" name="TextBox 27">
              <a:extLst>
                <a:ext uri="{FF2B5EF4-FFF2-40B4-BE49-F238E27FC236}">
                  <a16:creationId xmlns:a16="http://schemas.microsoft.com/office/drawing/2014/main" id="{3301F1E2-18AF-5956-900E-5B34502DEBC8}"/>
                </a:ext>
              </a:extLst>
            </p:cNvPr>
            <p:cNvSpPr txBox="1"/>
            <p:nvPr/>
          </p:nvSpPr>
          <p:spPr>
            <a:xfrm>
              <a:off x="9291130" y="3312364"/>
              <a:ext cx="2171284" cy="492443"/>
            </a:xfrm>
            <a:prstGeom prst="rect">
              <a:avLst/>
            </a:prstGeom>
            <a:noFill/>
          </p:spPr>
          <p:txBody>
            <a:bodyPr wrap="square" lIns="0" tIns="0" rIns="0" bIns="0" rtlCol="0">
              <a:spAutoFit/>
            </a:bodyPr>
            <a:lstStyle/>
            <a:p>
              <a:pPr algn="l"/>
              <a:r>
                <a:rPr lang="en-US" sz="1600" dirty="0"/>
                <a:t>Azure AI Content Understanding service</a:t>
              </a:r>
            </a:p>
          </p:txBody>
        </p:sp>
        <p:sp>
          <p:nvSpPr>
            <p:cNvPr id="29" name="TextBox 28">
              <a:extLst>
                <a:ext uri="{FF2B5EF4-FFF2-40B4-BE49-F238E27FC236}">
                  <a16:creationId xmlns:a16="http://schemas.microsoft.com/office/drawing/2014/main" id="{51DCCF5C-2F45-A8F7-E89B-3C311BE81BCF}"/>
                </a:ext>
              </a:extLst>
            </p:cNvPr>
            <p:cNvSpPr txBox="1"/>
            <p:nvPr/>
          </p:nvSpPr>
          <p:spPr>
            <a:xfrm>
              <a:off x="9291130" y="4097989"/>
              <a:ext cx="2171284" cy="246221"/>
            </a:xfrm>
            <a:prstGeom prst="rect">
              <a:avLst/>
            </a:prstGeom>
            <a:noFill/>
          </p:spPr>
          <p:txBody>
            <a:bodyPr wrap="square" lIns="0" tIns="0" rIns="0" bIns="0" rtlCol="0">
              <a:spAutoFit/>
            </a:bodyPr>
            <a:lstStyle/>
            <a:p>
              <a:pPr algn="l"/>
              <a:r>
                <a:rPr lang="en-US" sz="1600" dirty="0"/>
                <a:t>Azure AI Search service</a:t>
              </a:r>
            </a:p>
          </p:txBody>
        </p:sp>
        <p:pic>
          <p:nvPicPr>
            <p:cNvPr id="30" name="Picture 29">
              <a:extLst>
                <a:ext uri="{FF2B5EF4-FFF2-40B4-BE49-F238E27FC236}">
                  <a16:creationId xmlns:a16="http://schemas.microsoft.com/office/drawing/2014/main" id="{C501EA6A-64DB-86DA-FFA2-FEC75329646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56837" y="2137660"/>
              <a:ext cx="826369" cy="701161"/>
            </a:xfrm>
            <a:prstGeom prst="rect">
              <a:avLst/>
            </a:prstGeom>
          </p:spPr>
        </p:pic>
        <p:sp>
          <p:nvSpPr>
            <p:cNvPr id="31" name="TextBox 30">
              <a:extLst>
                <a:ext uri="{FF2B5EF4-FFF2-40B4-BE49-F238E27FC236}">
                  <a16:creationId xmlns:a16="http://schemas.microsoft.com/office/drawing/2014/main" id="{6A97AB40-1054-7176-85A3-0BFDF092397B}"/>
                </a:ext>
              </a:extLst>
            </p:cNvPr>
            <p:cNvSpPr txBox="1"/>
            <p:nvPr/>
          </p:nvSpPr>
          <p:spPr>
            <a:xfrm>
              <a:off x="1948213" y="2281608"/>
              <a:ext cx="1953490" cy="492443"/>
            </a:xfrm>
            <a:prstGeom prst="rect">
              <a:avLst/>
            </a:prstGeom>
            <a:noFill/>
          </p:spPr>
          <p:txBody>
            <a:bodyPr wrap="square" lIns="0" tIns="0" rIns="0" bIns="0" rtlCol="0">
              <a:spAutoFit/>
            </a:bodyPr>
            <a:lstStyle/>
            <a:p>
              <a:pPr algn="l"/>
              <a:r>
                <a:rPr lang="en-US" sz="1600" dirty="0"/>
                <a:t>Azure Machine Learning service</a:t>
              </a:r>
            </a:p>
          </p:txBody>
        </p:sp>
        <p:sp>
          <p:nvSpPr>
            <p:cNvPr id="32" name="Rectangle 31">
              <a:extLst>
                <a:ext uri="{FF2B5EF4-FFF2-40B4-BE49-F238E27FC236}">
                  <a16:creationId xmlns:a16="http://schemas.microsoft.com/office/drawing/2014/main" id="{3A41584C-903F-6520-D16A-0E42C72DD90A}"/>
                </a:ext>
              </a:extLst>
            </p:cNvPr>
            <p:cNvSpPr/>
            <p:nvPr/>
          </p:nvSpPr>
          <p:spPr bwMode="auto">
            <a:xfrm>
              <a:off x="736423" y="4954385"/>
              <a:ext cx="10951271" cy="701161"/>
            </a:xfrm>
            <a:prstGeom prst="rect">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0070C0"/>
                  </a:solidFill>
                  <a:ea typeface="Segoe UI" pitchFamily="34" charset="0"/>
                  <a:cs typeface="Segoe UI" pitchFamily="34" charset="0"/>
                </a:rPr>
                <a:t>Azure AI Services</a:t>
              </a:r>
            </a:p>
          </p:txBody>
        </p:sp>
        <p:pic>
          <p:nvPicPr>
            <p:cNvPr id="33" name="Picture 32">
              <a:extLst>
                <a:ext uri="{FF2B5EF4-FFF2-40B4-BE49-F238E27FC236}">
                  <a16:creationId xmlns:a16="http://schemas.microsoft.com/office/drawing/2014/main" id="{4104359F-8B4A-E16C-BEE0-F05C94963490}"/>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3318634" y="5074428"/>
              <a:ext cx="462655" cy="429997"/>
            </a:xfrm>
            <a:prstGeom prst="rect">
              <a:avLst/>
            </a:prstGeom>
          </p:spPr>
        </p:pic>
        <p:sp>
          <p:nvSpPr>
            <p:cNvPr id="34" name="Rectangle 33" descr="An image that shows the icons for individual Azure AI services.">
              <a:extLst>
                <a:ext uri="{FF2B5EF4-FFF2-40B4-BE49-F238E27FC236}">
                  <a16:creationId xmlns:a16="http://schemas.microsoft.com/office/drawing/2014/main" id="{FDACC5B4-3F6A-4A83-17D4-099CB85621D9}"/>
                </a:ext>
              </a:extLst>
            </p:cNvPr>
            <p:cNvSpPr/>
            <p:nvPr/>
          </p:nvSpPr>
          <p:spPr bwMode="auto">
            <a:xfrm>
              <a:off x="736423" y="1413164"/>
              <a:ext cx="10951272" cy="354121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ACF66F31-1C7F-855A-35C6-9567B97783BE}"/>
                </a:ext>
              </a:extLst>
            </p:cNvPr>
            <p:cNvSpPr txBox="1"/>
            <p:nvPr/>
          </p:nvSpPr>
          <p:spPr>
            <a:xfrm>
              <a:off x="3811722" y="5145645"/>
              <a:ext cx="6795654" cy="338554"/>
            </a:xfrm>
            <a:prstGeom prst="rect">
              <a:avLst/>
            </a:prstGeom>
            <a:noFill/>
          </p:spPr>
          <p:txBody>
            <a:bodyPr wrap="square">
              <a:spAutoFit/>
            </a:bodyPr>
            <a:lstStyle/>
            <a:p>
              <a:r>
                <a:rPr lang="en-US" sz="1600" i="1" dirty="0"/>
                <a:t>General Azure AI services resource for multiple services</a:t>
              </a:r>
            </a:p>
          </p:txBody>
        </p:sp>
        <p:sp>
          <p:nvSpPr>
            <p:cNvPr id="36" name="TextBox 35">
              <a:extLst>
                <a:ext uri="{FF2B5EF4-FFF2-40B4-BE49-F238E27FC236}">
                  <a16:creationId xmlns:a16="http://schemas.microsoft.com/office/drawing/2014/main" id="{D3FA6FAB-5B34-1B1C-3DE3-CB9A833F77CD}"/>
                </a:ext>
              </a:extLst>
            </p:cNvPr>
            <p:cNvSpPr txBox="1"/>
            <p:nvPr/>
          </p:nvSpPr>
          <p:spPr>
            <a:xfrm>
              <a:off x="977282" y="1575165"/>
              <a:ext cx="2530689" cy="596716"/>
            </a:xfrm>
            <a:prstGeom prst="rect">
              <a:avLst/>
            </a:prstGeom>
            <a:noFill/>
          </p:spPr>
          <p:txBody>
            <a:bodyPr wrap="square">
              <a:spAutoFit/>
            </a:bodyPr>
            <a:lstStyle/>
            <a:p>
              <a:pPr marL="0" lvl="1" algn="ctr"/>
              <a:r>
                <a:rPr lang="en-US" sz="1600" i="1" dirty="0"/>
                <a:t>Standalone resources for specific services</a:t>
              </a:r>
            </a:p>
          </p:txBody>
        </p:sp>
      </p:grpSp>
    </p:spTree>
    <p:extLst>
      <p:ext uri="{BB962C8B-B14F-4D97-AF65-F5344CB8AC3E}">
        <p14:creationId xmlns:p14="http://schemas.microsoft.com/office/powerpoint/2010/main" val="13719438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F33B9-68B4-AC5C-89BD-577610A4B4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2353C-B24D-3921-DB0F-E73D6A8A2A8B}"/>
              </a:ext>
            </a:extLst>
          </p:cNvPr>
          <p:cNvSpPr>
            <a:spLocks noGrp="1"/>
          </p:cNvSpPr>
          <p:nvPr>
            <p:ph type="title"/>
          </p:nvPr>
        </p:nvSpPr>
        <p:spPr>
          <a:xfrm>
            <a:off x="655638" y="320040"/>
            <a:ext cx="10880725" cy="461665"/>
          </a:xfrm>
        </p:spPr>
        <p:txBody>
          <a:bodyPr/>
          <a:lstStyle/>
          <a:p>
            <a:r>
              <a:rPr lang="en-US" dirty="0"/>
              <a:t>What is Azure AI Language?</a:t>
            </a:r>
          </a:p>
        </p:txBody>
      </p:sp>
      <p:sp>
        <p:nvSpPr>
          <p:cNvPr id="3" name="TextBox 2">
            <a:extLst>
              <a:ext uri="{FF2B5EF4-FFF2-40B4-BE49-F238E27FC236}">
                <a16:creationId xmlns:a16="http://schemas.microsoft.com/office/drawing/2014/main" id="{6B2C499F-7ECC-DE74-7D49-C5BBEE0DD292}"/>
              </a:ext>
            </a:extLst>
          </p:cNvPr>
          <p:cNvSpPr txBox="1"/>
          <p:nvPr/>
        </p:nvSpPr>
        <p:spPr>
          <a:xfrm>
            <a:off x="551835" y="1341250"/>
            <a:ext cx="11426756" cy="677108"/>
          </a:xfrm>
          <a:prstGeom prst="rect">
            <a:avLst/>
          </a:prstGeom>
          <a:noFill/>
        </p:spPr>
        <p:txBody>
          <a:bodyPr wrap="square" lIns="0" tIns="0" rIns="0" bIns="0" rtlCol="0">
            <a:spAutoFit/>
          </a:bodyPr>
          <a:lstStyle/>
          <a:p>
            <a:pPr lvl="0"/>
            <a:r>
              <a:rPr lang="en-US" sz="2200" b="1" dirty="0">
                <a:solidFill>
                  <a:schemeClr val="accent2"/>
                </a:solidFill>
              </a:rPr>
              <a:t>Azure AI Language</a:t>
            </a:r>
            <a:r>
              <a:rPr lang="en-US" sz="2200" dirty="0">
                <a:solidFill>
                  <a:schemeClr val="accent2"/>
                </a:solidFill>
              </a:rPr>
              <a:t> </a:t>
            </a:r>
            <a:r>
              <a:rPr lang="en-US" sz="2200" dirty="0"/>
              <a:t>is a part of the Azure AI services offerings that can perform advanced natural language processing over unstructured text. The text analysis features include:</a:t>
            </a:r>
          </a:p>
        </p:txBody>
      </p:sp>
      <p:sp>
        <p:nvSpPr>
          <p:cNvPr id="4" name="Rectangle: Rounded Corners 3">
            <a:extLst>
              <a:ext uri="{FF2B5EF4-FFF2-40B4-BE49-F238E27FC236}">
                <a16:creationId xmlns:a16="http://schemas.microsoft.com/office/drawing/2014/main" id="{7AA4F7CF-D0B9-1583-2743-058EE4222AE4}"/>
              </a:ext>
            </a:extLst>
          </p:cNvPr>
          <p:cNvSpPr/>
          <p:nvPr/>
        </p:nvSpPr>
        <p:spPr bwMode="auto">
          <a:xfrm>
            <a:off x="295975" y="2180726"/>
            <a:ext cx="11600049" cy="4518684"/>
          </a:xfrm>
          <a:prstGeom prst="roundRect">
            <a:avLst>
              <a:gd name="adj" fmla="val 4133"/>
            </a:avLst>
          </a:prstGeom>
          <a:ln>
            <a:headEnd type="none" w="med" len="med"/>
            <a:tailEnd type="none" w="med" len="med"/>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horz" wrap="square" lIns="91440" tIns="91440" rIns="91440" bIns="182880" numCol="1" spcCol="0" rtlCol="0" fromWordArt="0" anchor="t" anchorCtr="0" forceAA="0" compatLnSpc="1">
            <a:prstTxWarp prst="textNoShape">
              <a:avLst/>
            </a:prstTxWarp>
            <a:noAutofit/>
          </a:bodyPr>
          <a:lstStyle/>
          <a:p>
            <a:pPr marL="342900" lvl="0" indent="-342900">
              <a:buFont typeface="Arial" panose="020B0604020202020204" pitchFamily="34" charset="0"/>
              <a:buChar char="•"/>
            </a:pPr>
            <a:r>
              <a:rPr lang="en-US" sz="2400" b="1" dirty="0">
                <a:solidFill>
                  <a:schemeClr val="tx1"/>
                </a:solidFill>
              </a:rPr>
              <a:t>Named entity recognition</a:t>
            </a:r>
            <a:r>
              <a:rPr lang="en-US" sz="2400" dirty="0">
                <a:solidFill>
                  <a:schemeClr val="tx1"/>
                </a:solidFill>
              </a:rPr>
              <a:t> identifies people, places, events, and more. This feature can also be customized to extract custom categories.</a:t>
            </a:r>
          </a:p>
          <a:p>
            <a:pPr marL="342900" lvl="0" indent="-342900">
              <a:buFont typeface="Arial" panose="020B0604020202020204" pitchFamily="34" charset="0"/>
              <a:buChar char="•"/>
            </a:pPr>
            <a:r>
              <a:rPr lang="en-US" sz="2400" b="1" dirty="0">
                <a:solidFill>
                  <a:schemeClr val="tx1"/>
                </a:solidFill>
              </a:rPr>
              <a:t>Entity linking</a:t>
            </a:r>
            <a:r>
              <a:rPr lang="en-US" sz="2400" dirty="0">
                <a:solidFill>
                  <a:schemeClr val="tx1"/>
                </a:solidFill>
              </a:rPr>
              <a:t> identifies known entities together with a link to Wikipedia.</a:t>
            </a:r>
          </a:p>
          <a:p>
            <a:pPr marL="342900" lvl="0" indent="-342900">
              <a:buFont typeface="Arial" panose="020B0604020202020204" pitchFamily="34" charset="0"/>
              <a:buChar char="•"/>
            </a:pPr>
            <a:r>
              <a:rPr lang="en-US" sz="2400" b="1" dirty="0">
                <a:solidFill>
                  <a:schemeClr val="tx1"/>
                </a:solidFill>
              </a:rPr>
              <a:t>Personal identifying information (PII) detection</a:t>
            </a:r>
            <a:r>
              <a:rPr lang="en-US" sz="2400" dirty="0">
                <a:solidFill>
                  <a:schemeClr val="tx1"/>
                </a:solidFill>
              </a:rPr>
              <a:t> identifies personally sensitive information, including personal health information (PHI).</a:t>
            </a:r>
          </a:p>
          <a:p>
            <a:pPr marL="342900" lvl="0" indent="-342900">
              <a:buFont typeface="Arial" panose="020B0604020202020204" pitchFamily="34" charset="0"/>
              <a:buChar char="•"/>
            </a:pPr>
            <a:r>
              <a:rPr lang="en-US" sz="2400" b="1" dirty="0">
                <a:solidFill>
                  <a:schemeClr val="tx1"/>
                </a:solidFill>
              </a:rPr>
              <a:t>Language detection</a:t>
            </a:r>
            <a:r>
              <a:rPr lang="en-US" sz="2400" dirty="0">
                <a:solidFill>
                  <a:schemeClr val="tx1"/>
                </a:solidFill>
              </a:rPr>
              <a:t> identifies the language of the text and returns a language code such as "</a:t>
            </a:r>
            <a:r>
              <a:rPr lang="en-US" sz="2400" dirty="0" err="1">
                <a:solidFill>
                  <a:schemeClr val="tx1"/>
                </a:solidFill>
              </a:rPr>
              <a:t>en</a:t>
            </a:r>
            <a:r>
              <a:rPr lang="en-US" sz="2400" dirty="0">
                <a:solidFill>
                  <a:schemeClr val="tx1"/>
                </a:solidFill>
              </a:rPr>
              <a:t>" for English.</a:t>
            </a:r>
          </a:p>
          <a:p>
            <a:pPr marL="342900" lvl="0" indent="-342900">
              <a:buFont typeface="Arial" panose="020B0604020202020204" pitchFamily="34" charset="0"/>
              <a:buChar char="•"/>
            </a:pPr>
            <a:r>
              <a:rPr lang="en-US" sz="2400" b="1" dirty="0">
                <a:solidFill>
                  <a:schemeClr val="tx1"/>
                </a:solidFill>
              </a:rPr>
              <a:t>Sentiment analysis and opinion mining</a:t>
            </a:r>
            <a:r>
              <a:rPr lang="en-US" sz="2400" dirty="0">
                <a:solidFill>
                  <a:schemeClr val="tx1"/>
                </a:solidFill>
              </a:rPr>
              <a:t> identifies whether text is positive or negative. (Sentiment Score: 0.0 = Negative, 0.5 = Neutral, 1.0 = Positive)</a:t>
            </a:r>
          </a:p>
          <a:p>
            <a:pPr marL="342900" lvl="0" indent="-342900">
              <a:buFont typeface="Arial" panose="020B0604020202020204" pitchFamily="34" charset="0"/>
              <a:buChar char="•"/>
            </a:pPr>
            <a:r>
              <a:rPr lang="en-US" sz="2400" b="1" dirty="0">
                <a:solidFill>
                  <a:schemeClr val="tx1"/>
                </a:solidFill>
              </a:rPr>
              <a:t>Summarization</a:t>
            </a:r>
            <a:r>
              <a:rPr lang="en-US" sz="2400" dirty="0">
                <a:solidFill>
                  <a:schemeClr val="tx1"/>
                </a:solidFill>
              </a:rPr>
              <a:t> summarizes text by identifying the most important information.</a:t>
            </a:r>
          </a:p>
          <a:p>
            <a:pPr marL="342900" lvl="0" indent="-342900">
              <a:buFont typeface="Arial" panose="020B0604020202020204" pitchFamily="34" charset="0"/>
              <a:buChar char="•"/>
            </a:pPr>
            <a:r>
              <a:rPr lang="en-US" sz="2400" b="1" dirty="0">
                <a:solidFill>
                  <a:schemeClr val="tx1"/>
                </a:solidFill>
              </a:rPr>
              <a:t>Key phrase extraction</a:t>
            </a:r>
            <a:r>
              <a:rPr lang="en-US" sz="2400" dirty="0">
                <a:solidFill>
                  <a:schemeClr val="tx1"/>
                </a:solidFill>
              </a:rPr>
              <a:t> lists the main concepts from unstructured text.</a:t>
            </a:r>
          </a:p>
        </p:txBody>
      </p:sp>
    </p:spTree>
    <p:extLst>
      <p:ext uri="{BB962C8B-B14F-4D97-AF65-F5344CB8AC3E}">
        <p14:creationId xmlns:p14="http://schemas.microsoft.com/office/powerpoint/2010/main" val="3487027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A11F-A938-5410-4F5B-962201C62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313C6-5157-50EE-9A79-229C9E02322F}"/>
              </a:ext>
            </a:extLst>
          </p:cNvPr>
          <p:cNvSpPr>
            <a:spLocks noGrp="1"/>
          </p:cNvSpPr>
          <p:nvPr>
            <p:ph type="title"/>
          </p:nvPr>
        </p:nvSpPr>
        <p:spPr>
          <a:xfrm>
            <a:off x="655638" y="320040"/>
            <a:ext cx="10880725" cy="461665"/>
          </a:xfrm>
        </p:spPr>
        <p:txBody>
          <a:bodyPr/>
          <a:lstStyle/>
          <a:p>
            <a:r>
              <a:rPr lang="en-US" dirty="0"/>
              <a:t>Translation</a:t>
            </a:r>
          </a:p>
        </p:txBody>
      </p:sp>
      <p:sp>
        <p:nvSpPr>
          <p:cNvPr id="7" name="Content Placeholder 6">
            <a:extLst>
              <a:ext uri="{FF2B5EF4-FFF2-40B4-BE49-F238E27FC236}">
                <a16:creationId xmlns:a16="http://schemas.microsoft.com/office/drawing/2014/main" id="{D013CE94-AF10-29A5-5E82-9722A1629BBE}"/>
              </a:ext>
            </a:extLst>
          </p:cNvPr>
          <p:cNvSpPr>
            <a:spLocks noGrp="1"/>
          </p:cNvSpPr>
          <p:nvPr>
            <p:ph sz="quarter" idx="13"/>
          </p:nvPr>
        </p:nvSpPr>
        <p:spPr/>
        <p:txBody>
          <a:bodyPr/>
          <a:lstStyle/>
          <a:p>
            <a:endParaRPr lang="en-US"/>
          </a:p>
        </p:txBody>
      </p:sp>
      <p:sp>
        <p:nvSpPr>
          <p:cNvPr id="6" name="Rectangle 5">
            <a:extLst>
              <a:ext uri="{FF2B5EF4-FFF2-40B4-BE49-F238E27FC236}">
                <a16:creationId xmlns:a16="http://schemas.microsoft.com/office/drawing/2014/main" id="{D863B3E8-58A6-7E69-00E3-5AB4179F5BF8}"/>
              </a:ext>
              <a:ext uri="{C183D7F6-B498-43B3-948B-1728B52AA6E4}">
                <adec:decorative xmlns:adec="http://schemas.microsoft.com/office/drawing/2017/decorative" val="1"/>
              </a:ext>
            </a:extLst>
          </p:cNvPr>
          <p:cNvSpPr/>
          <p:nvPr/>
        </p:nvSpPr>
        <p:spPr bwMode="auto">
          <a:xfrm>
            <a:off x="579438" y="1396724"/>
            <a:ext cx="11020424" cy="4876059"/>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94EBF19E-8407-22F3-9C3B-7C35CD473F59}"/>
              </a:ext>
              <a:ext uri="{C183D7F6-B498-43B3-948B-1728B52AA6E4}">
                <adec:decorative xmlns:adec="http://schemas.microsoft.com/office/drawing/2017/decorative" val="1"/>
              </a:ext>
            </a:extLst>
          </p:cNvPr>
          <p:cNvSpPr/>
          <p:nvPr/>
        </p:nvSpPr>
        <p:spPr bwMode="auto">
          <a:xfrm>
            <a:off x="2314077" y="1610337"/>
            <a:ext cx="774684" cy="607174"/>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21F53F45-110A-18DF-E0EF-8F86B2D88150}"/>
              </a:ext>
            </a:extLst>
          </p:cNvPr>
          <p:cNvSpPr txBox="1"/>
          <p:nvPr/>
        </p:nvSpPr>
        <p:spPr>
          <a:xfrm>
            <a:off x="3211278" y="1610337"/>
            <a:ext cx="6942537" cy="1631216"/>
          </a:xfrm>
          <a:prstGeom prst="rect">
            <a:avLst/>
          </a:prstGeom>
          <a:solidFill>
            <a:schemeClr val="bg1"/>
          </a:solidFill>
          <a:ln>
            <a:no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text translation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 AI Translator</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translate text from one language to others.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English </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 French</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Segoe UI"/>
                <a:ea typeface="+mn-ea"/>
                <a:cs typeface="+mn-cs"/>
              </a:rPr>
              <a:t>Have a good day </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 </a:t>
            </a:r>
            <a:r>
              <a:rPr kumimoji="0" lang="en-US" sz="2000" b="0" i="1"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Bonne </a:t>
            </a:r>
            <a:r>
              <a:rPr kumimoji="0" lang="en-US" sz="2000" b="0" i="1" u="none" strike="noStrike" kern="1200" cap="none" spc="0" normalizeH="0" baseline="0" noProof="0" dirty="0" err="1">
                <a:ln>
                  <a:noFill/>
                </a:ln>
                <a:solidFill>
                  <a:srgbClr val="000000"/>
                </a:solidFill>
                <a:effectLst/>
                <a:uLnTx/>
                <a:uFillTx/>
                <a:latin typeface="Segoe UI"/>
                <a:ea typeface="+mn-ea"/>
                <a:cs typeface="+mn-cs"/>
                <a:sym typeface="Wingdings" panose="05000000000000000000" pitchFamily="2" charset="2"/>
              </a:rPr>
              <a:t>journée</a:t>
            </a:r>
            <a:endParaRPr kumimoji="0" lang="en-US" sz="2000" b="0" i="1"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B8603F7-128A-3361-D559-AC7955D9FEA2}"/>
              </a:ext>
            </a:extLst>
          </p:cNvPr>
          <p:cNvSpPr txBox="1"/>
          <p:nvPr/>
        </p:nvSpPr>
        <p:spPr>
          <a:xfrm>
            <a:off x="3211279" y="3430154"/>
            <a:ext cx="6942536" cy="2554545"/>
          </a:xfrm>
          <a:prstGeom prst="rect">
            <a:avLst/>
          </a:prstGeom>
          <a:solidFill>
            <a:schemeClr val="bg1"/>
          </a:solidFill>
          <a:ln>
            <a:no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speech translation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 AI 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generate translated speech.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Input audio (English)  </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  Output audio (French)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p:txBody>
      </p:sp>
      <p:sp>
        <p:nvSpPr>
          <p:cNvPr id="16" name="Arrow: Right 15">
            <a:extLst>
              <a:ext uri="{FF2B5EF4-FFF2-40B4-BE49-F238E27FC236}">
                <a16:creationId xmlns:a16="http://schemas.microsoft.com/office/drawing/2014/main" id="{442E924E-ACA7-B4E6-4FA8-F719FCED7751}"/>
              </a:ext>
              <a:ext uri="{C183D7F6-B498-43B3-948B-1728B52AA6E4}">
                <adec:decorative xmlns:adec="http://schemas.microsoft.com/office/drawing/2017/decorative" val="1"/>
              </a:ext>
            </a:extLst>
          </p:cNvPr>
          <p:cNvSpPr/>
          <p:nvPr/>
        </p:nvSpPr>
        <p:spPr bwMode="auto">
          <a:xfrm>
            <a:off x="2314077" y="3501291"/>
            <a:ext cx="774684" cy="607174"/>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0B023D8B-AA14-FA3D-3154-4132D11A043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1359" y="1522194"/>
            <a:ext cx="796029" cy="796029"/>
          </a:xfrm>
          <a:prstGeom prst="rect">
            <a:avLst/>
          </a:prstGeom>
        </p:spPr>
      </p:pic>
      <p:pic>
        <p:nvPicPr>
          <p:cNvPr id="4" name="Graphic 3">
            <a:extLst>
              <a:ext uri="{FF2B5EF4-FFF2-40B4-BE49-F238E27FC236}">
                <a16:creationId xmlns:a16="http://schemas.microsoft.com/office/drawing/2014/main" id="{47392F6D-7D4C-A95E-A185-8A43E943896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1135" y="3395303"/>
            <a:ext cx="984884" cy="984884"/>
          </a:xfrm>
          <a:prstGeom prst="rect">
            <a:avLst/>
          </a:prstGeom>
        </p:spPr>
      </p:pic>
      <p:pic>
        <p:nvPicPr>
          <p:cNvPr id="5" name="english-translation-video" descr="This video has no visuals. It is meant to play the input audio &quot;hello&quot;.">
            <a:hlinkClick r:id="" action="ppaction://media"/>
            <a:extLst>
              <a:ext uri="{FF2B5EF4-FFF2-40B4-BE49-F238E27FC236}">
                <a16:creationId xmlns:a16="http://schemas.microsoft.com/office/drawing/2014/main" id="{C031B487-D3FB-1288-93F5-7CE0B56978B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113119" y="4786099"/>
            <a:ext cx="2130809" cy="1198601"/>
          </a:xfrm>
          <a:prstGeom prst="rect">
            <a:avLst/>
          </a:prstGeom>
        </p:spPr>
      </p:pic>
      <p:pic>
        <p:nvPicPr>
          <p:cNvPr id="10" name="french-translation-video" descr="This video does not have a visual. It is meant to play an audio in French, &quot;Bonjour&quot;.">
            <a:hlinkClick r:id="" action="ppaction://media"/>
            <a:extLst>
              <a:ext uri="{FF2B5EF4-FFF2-40B4-BE49-F238E27FC236}">
                <a16:creationId xmlns:a16="http://schemas.microsoft.com/office/drawing/2014/main" id="{93BB0E75-8F2A-312B-5531-31C5B872F32E}"/>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933109" y="4786098"/>
            <a:ext cx="2130810" cy="1198601"/>
          </a:xfrm>
          <a:prstGeom prst="rect">
            <a:avLst/>
          </a:prstGeom>
        </p:spPr>
      </p:pic>
    </p:spTree>
    <p:extLst>
      <p:ext uri="{BB962C8B-B14F-4D97-AF65-F5344CB8AC3E}">
        <p14:creationId xmlns:p14="http://schemas.microsoft.com/office/powerpoint/2010/main" val="2711393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a:xfrm>
            <a:off x="655638" y="320040"/>
            <a:ext cx="10880725" cy="461665"/>
          </a:xfrm>
        </p:spPr>
        <p:txBody>
          <a:bodyPr/>
          <a:lstStyle/>
          <a:p>
            <a:r>
              <a:rPr lang="en-US" dirty="0"/>
              <a:t>Speech Recognition and Synthesis</a:t>
            </a:r>
          </a:p>
        </p:txBody>
      </p:sp>
      <p:sp>
        <p:nvSpPr>
          <p:cNvPr id="3" name="Content Placeholder 2">
            <a:extLst>
              <a:ext uri="{FF2B5EF4-FFF2-40B4-BE49-F238E27FC236}">
                <a16:creationId xmlns:a16="http://schemas.microsoft.com/office/drawing/2014/main" id="{B3412447-9A92-4D1A-D7CA-EF214476D275}"/>
              </a:ext>
            </a:extLst>
          </p:cNvPr>
          <p:cNvSpPr>
            <a:spLocks noGrp="1"/>
          </p:cNvSpPr>
          <p:nvPr>
            <p:ph sz="quarter" idx="13"/>
          </p:nvPr>
        </p:nvSpPr>
        <p:spPr/>
        <p:txBody>
          <a:bodyPr/>
          <a:lstStyle/>
          <a:p>
            <a:endParaRPr lang="en-US"/>
          </a:p>
        </p:txBody>
      </p:sp>
      <p:sp>
        <p:nvSpPr>
          <p:cNvPr id="6" name="Rectangle 5">
            <a:extLst>
              <a:ext uri="{FF2B5EF4-FFF2-40B4-BE49-F238E27FC236}">
                <a16:creationId xmlns:a16="http://schemas.microsoft.com/office/drawing/2014/main" id="{32257DF7-3152-FF73-DC03-A3BEC07ED293}"/>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Image of a chat bot illustrating speech to text capabilities">
            <a:extLst>
              <a:ext uri="{FF2B5EF4-FFF2-40B4-BE49-F238E27FC236}">
                <a16:creationId xmlns:a16="http://schemas.microsoft.com/office/drawing/2014/main" id="{589760E0-CFF8-BB10-6163-4E9067F446E9}"/>
              </a:ext>
            </a:extLst>
          </p:cNvPr>
          <p:cNvGrpSpPr/>
          <p:nvPr/>
        </p:nvGrpSpPr>
        <p:grpSpPr>
          <a:xfrm>
            <a:off x="878514" y="1528954"/>
            <a:ext cx="8798887" cy="1985180"/>
            <a:chOff x="20809" y="1753464"/>
            <a:chExt cx="10258351" cy="2314461"/>
          </a:xfrm>
        </p:grpSpPr>
        <p:pic>
          <p:nvPicPr>
            <p:cNvPr id="8" name="Graphic 7" descr="Subtitles">
              <a:extLst>
                <a:ext uri="{FF2B5EF4-FFF2-40B4-BE49-F238E27FC236}">
                  <a16:creationId xmlns:a16="http://schemas.microsoft.com/office/drawing/2014/main" id="{D23FB89A-2F33-FB09-B566-FA1C075AB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9" name="Arrow: Right 8">
              <a:extLst>
                <a:ext uri="{FF2B5EF4-FFF2-40B4-BE49-F238E27FC236}">
                  <a16:creationId xmlns:a16="http://schemas.microsoft.com/office/drawing/2014/main" id="{209F64C7-9317-136D-521B-352221360E94}"/>
                </a:ext>
              </a:extLst>
            </p:cNvPr>
            <p:cNvSpPr/>
            <p:nvPr/>
          </p:nvSpPr>
          <p:spPr bwMode="auto">
            <a:xfrm>
              <a:off x="2235746" y="2556752"/>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C7664EDC-D7A3-C5FA-91FD-C3F65F4B0B8D}"/>
                </a:ext>
              </a:extLst>
            </p:cNvPr>
            <p:cNvSpPr txBox="1"/>
            <p:nvPr/>
          </p:nvSpPr>
          <p:spPr>
            <a:xfrm>
              <a:off x="3224474" y="2556752"/>
              <a:ext cx="7054686" cy="825303"/>
            </a:xfrm>
            <a:prstGeom prst="rect">
              <a:avLst/>
            </a:prstGeom>
            <a:solidFill>
              <a:schemeClr val="bg1"/>
            </a:solidFill>
            <a:ln>
              <a:solidFill>
                <a:schemeClr val="accent3"/>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speech-to-text</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transcribe audible speech to text</a:t>
              </a:r>
            </a:p>
          </p:txBody>
        </p:sp>
      </p:grpSp>
      <p:grpSp>
        <p:nvGrpSpPr>
          <p:cNvPr id="14" name="Group 13" descr="Image of a chat bot illustrating text to speech capabilities">
            <a:extLst>
              <a:ext uri="{FF2B5EF4-FFF2-40B4-BE49-F238E27FC236}">
                <a16:creationId xmlns:a16="http://schemas.microsoft.com/office/drawing/2014/main" id="{23F760DA-DE2C-BECD-F206-3E38AD2EB035}"/>
              </a:ext>
            </a:extLst>
          </p:cNvPr>
          <p:cNvGrpSpPr/>
          <p:nvPr/>
        </p:nvGrpSpPr>
        <p:grpSpPr>
          <a:xfrm>
            <a:off x="2457450" y="3256647"/>
            <a:ext cx="8763001" cy="1985179"/>
            <a:chOff x="1861642" y="3767728"/>
            <a:chExt cx="10216514" cy="2314460"/>
          </a:xfrm>
        </p:grpSpPr>
        <p:sp>
          <p:nvSpPr>
            <p:cNvPr id="15" name="TextBox 14">
              <a:extLst>
                <a:ext uri="{FF2B5EF4-FFF2-40B4-BE49-F238E27FC236}">
                  <a16:creationId xmlns:a16="http://schemas.microsoft.com/office/drawing/2014/main" id="{A043E697-5C6C-E57D-4726-261CD04AAA91}"/>
                </a:ext>
              </a:extLst>
            </p:cNvPr>
            <p:cNvSpPr txBox="1"/>
            <p:nvPr/>
          </p:nvSpPr>
          <p:spPr>
            <a:xfrm>
              <a:off x="1861642" y="4604349"/>
              <a:ext cx="6888969" cy="825303"/>
            </a:xfrm>
            <a:prstGeom prst="rect">
              <a:avLst/>
            </a:prstGeom>
            <a:solidFill>
              <a:schemeClr val="bg1"/>
            </a:solidFill>
            <a:ln>
              <a:solidFill>
                <a:schemeClr val="accent3"/>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text-to-speech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generate audible speech from text</a:t>
              </a:r>
            </a:p>
          </p:txBody>
        </p:sp>
        <p:sp>
          <p:nvSpPr>
            <p:cNvPr id="16" name="Arrow: Right 15">
              <a:extLst>
                <a:ext uri="{FF2B5EF4-FFF2-40B4-BE49-F238E27FC236}">
                  <a16:creationId xmlns:a16="http://schemas.microsoft.com/office/drawing/2014/main" id="{0369CD6D-41E4-7450-05CF-F08DF29D5C79}"/>
                </a:ext>
              </a:extLst>
            </p:cNvPr>
            <p:cNvSpPr/>
            <p:nvPr/>
          </p:nvSpPr>
          <p:spPr bwMode="auto">
            <a:xfrm>
              <a:off x="9010534" y="4665531"/>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descr="Subtitles">
              <a:extLst>
                <a:ext uri="{FF2B5EF4-FFF2-40B4-BE49-F238E27FC236}">
                  <a16:creationId xmlns:a16="http://schemas.microsoft.com/office/drawing/2014/main" id="{4C336E79-CE38-B568-BFDB-2D098BD81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grpSp>
    </p:spTree>
    <p:extLst>
      <p:ext uri="{BB962C8B-B14F-4D97-AF65-F5344CB8AC3E}">
        <p14:creationId xmlns:p14="http://schemas.microsoft.com/office/powerpoint/2010/main" val="16747667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655638" y="320040"/>
            <a:ext cx="10880725" cy="461665"/>
          </a:xfrm>
        </p:spPr>
        <p:txBody>
          <a:bodyPr/>
          <a:lstStyle/>
          <a:p>
            <a:r>
              <a:rPr lang="en-US" dirty="0"/>
              <a:t>Conversational AI</a:t>
            </a:r>
          </a:p>
        </p:txBody>
      </p:sp>
      <p:sp>
        <p:nvSpPr>
          <p:cNvPr id="15" name="Text Placeholder 3">
            <a:extLst>
              <a:ext uri="{FF2B5EF4-FFF2-40B4-BE49-F238E27FC236}">
                <a16:creationId xmlns:a16="http://schemas.microsoft.com/office/drawing/2014/main" id="{FAACC78A-6A78-DA4A-94B9-50F35D06309F}"/>
              </a:ext>
            </a:extLst>
          </p:cNvPr>
          <p:cNvSpPr>
            <a:spLocks noGrp="1"/>
          </p:cNvSpPr>
          <p:nvPr>
            <p:ph sz="quarter" idx="13"/>
          </p:nvPr>
        </p:nvSpPr>
        <p:spPr>
          <a:xfrm>
            <a:off x="478533" y="2221474"/>
            <a:ext cx="3322393" cy="3557075"/>
          </a:xfrm>
        </p:spPr>
        <p:txBody>
          <a:bodyPr/>
          <a:lstStyle/>
          <a:p>
            <a:pPr marL="0" indent="0">
              <a:buNone/>
            </a:pPr>
            <a:r>
              <a:rPr lang="en-US" sz="2000" dirty="0">
                <a:latin typeface="+mn-lt"/>
              </a:rPr>
              <a:t>Use </a:t>
            </a:r>
            <a:r>
              <a:rPr lang="en-US" sz="2000" dirty="0">
                <a:solidFill>
                  <a:schemeClr val="accent2"/>
                </a:solidFill>
                <a:latin typeface="+mn-lt"/>
              </a:rPr>
              <a:t>Azure AI Language’s Question Answering </a:t>
            </a:r>
            <a:r>
              <a:rPr lang="en-US" sz="2000" dirty="0">
                <a:latin typeface="+mn-lt"/>
              </a:rPr>
              <a:t>capabilities to define a </a:t>
            </a:r>
            <a:r>
              <a:rPr lang="en-US" sz="2000" i="1" dirty="0">
                <a:latin typeface="+mn-lt"/>
              </a:rPr>
              <a:t>knowledge</a:t>
            </a:r>
            <a:r>
              <a:rPr lang="en-US" sz="2000" dirty="0">
                <a:latin typeface="+mn-lt"/>
              </a:rPr>
              <a:t> base of question-and-answer pairs.</a:t>
            </a:r>
          </a:p>
          <a:p>
            <a:pPr marL="0" indent="0">
              <a:buNone/>
            </a:pPr>
            <a:endParaRPr lang="en-US" sz="2000" dirty="0">
              <a:latin typeface="+mn-lt"/>
            </a:endParaRPr>
          </a:p>
          <a:p>
            <a:pPr marL="0" indent="0">
              <a:buNone/>
            </a:pPr>
            <a:r>
              <a:rPr lang="en-US" sz="2000" dirty="0">
                <a:latin typeface="+mn-lt"/>
              </a:rPr>
              <a:t>Use </a:t>
            </a:r>
            <a:r>
              <a:rPr lang="en-US" sz="2000" dirty="0">
                <a:solidFill>
                  <a:schemeClr val="accent2"/>
                </a:solidFill>
                <a:latin typeface="+mn-lt"/>
              </a:rPr>
              <a:t>Azure AI Language’s Conversational Language Understanding </a:t>
            </a:r>
            <a:r>
              <a:rPr lang="en-US" sz="2000" dirty="0">
                <a:latin typeface="+mn-lt"/>
              </a:rPr>
              <a:t>capabilities to create a language model that can interpret natural language commands.</a:t>
            </a:r>
          </a:p>
          <a:p>
            <a:endParaRPr lang="en-US" sz="1800" dirty="0"/>
          </a:p>
          <a:p>
            <a:endParaRPr lang="en-US" sz="1800" dirty="0">
              <a:latin typeface="+mn-lt"/>
            </a:endParaRPr>
          </a:p>
        </p:txBody>
      </p:sp>
      <p:sp>
        <p:nvSpPr>
          <p:cNvPr id="18" name="Freeform: Shape 17">
            <a:extLst>
              <a:ext uri="{FF2B5EF4-FFF2-40B4-BE49-F238E27FC236}">
                <a16:creationId xmlns:a16="http://schemas.microsoft.com/office/drawing/2014/main" id="{95C02429-2DE9-E33E-175D-AFD73D339DEA}"/>
              </a:ext>
              <a:ext uri="{C183D7F6-B498-43B3-948B-1728B52AA6E4}">
                <adec:decorative xmlns:adec="http://schemas.microsoft.com/office/drawing/2017/decorative" val="1"/>
              </a:ext>
            </a:extLst>
          </p:cNvPr>
          <p:cNvSpPr>
            <a:spLocks/>
          </p:cNvSpPr>
          <p:nvPr/>
        </p:nvSpPr>
        <p:spPr bwMode="auto">
          <a:xfrm>
            <a:off x="4113934" y="2150885"/>
            <a:ext cx="7770385" cy="3698254"/>
          </a:xfrm>
          <a:custGeom>
            <a:avLst/>
            <a:gdLst>
              <a:gd name="connsiteX0" fmla="*/ 0 w 12192000"/>
              <a:gd name="connsiteY0" fmla="*/ 0 h 4519320"/>
              <a:gd name="connsiteX1" fmla="*/ 12192000 w 12192000"/>
              <a:gd name="connsiteY1" fmla="*/ 0 h 4519320"/>
              <a:gd name="connsiteX2" fmla="*/ 12192000 w 12192000"/>
              <a:gd name="connsiteY2" fmla="*/ 4519320 h 4519320"/>
              <a:gd name="connsiteX3" fmla="*/ 0 w 12192000"/>
              <a:gd name="connsiteY3" fmla="*/ 4519320 h 4519320"/>
            </a:gdLst>
            <a:ahLst/>
            <a:cxnLst>
              <a:cxn ang="0">
                <a:pos x="connsiteX0" y="connsiteY0"/>
              </a:cxn>
              <a:cxn ang="0">
                <a:pos x="connsiteX1" y="connsiteY1"/>
              </a:cxn>
              <a:cxn ang="0">
                <a:pos x="connsiteX2" y="connsiteY2"/>
              </a:cxn>
              <a:cxn ang="0">
                <a:pos x="connsiteX3" y="connsiteY3"/>
              </a:cxn>
            </a:cxnLst>
            <a:rect l="l" t="t" r="r" b="b"/>
            <a:pathLst>
              <a:path w="12192000" h="4519320">
                <a:moveTo>
                  <a:pt x="0" y="0"/>
                </a:moveTo>
                <a:lnTo>
                  <a:pt x="12192000" y="0"/>
                </a:lnTo>
                <a:lnTo>
                  <a:pt x="12192000" y="4519320"/>
                </a:lnTo>
                <a:lnTo>
                  <a:pt x="0" y="4519320"/>
                </a:lnTo>
                <a:close/>
              </a:path>
            </a:pathLst>
          </a:custGeom>
          <a:solidFill>
            <a:srgbClr val="FFFFFF"/>
          </a:solidFill>
          <a:ln w="38100">
            <a:solidFill>
              <a:schemeClr val="accent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descr="Illustrating an entity, intent, and utterance using the sentence &quot;switch the light on&quot;.">
            <a:extLst>
              <a:ext uri="{FF2B5EF4-FFF2-40B4-BE49-F238E27FC236}">
                <a16:creationId xmlns:a16="http://schemas.microsoft.com/office/drawing/2014/main" id="{946CA3AC-9551-CB59-6CE9-4A926C6DC18B}"/>
              </a:ext>
            </a:extLst>
          </p:cNvPr>
          <p:cNvGrpSpPr/>
          <p:nvPr/>
        </p:nvGrpSpPr>
        <p:grpSpPr>
          <a:xfrm>
            <a:off x="4739949" y="2359377"/>
            <a:ext cx="6775956" cy="3137638"/>
            <a:chOff x="2030430" y="1938694"/>
            <a:chExt cx="8131140" cy="4148860"/>
          </a:xfrm>
        </p:grpSpPr>
        <p:sp>
          <p:nvSpPr>
            <p:cNvPr id="4" name="Utterance">
              <a:extLst>
                <a:ext uri="{FF2B5EF4-FFF2-40B4-BE49-F238E27FC236}">
                  <a16:creationId xmlns:a16="http://schemas.microsoft.com/office/drawing/2014/main" id="{47AB871D-9C28-9340-D39C-C7FB7C00685A}"/>
                </a:ext>
              </a:extLst>
            </p:cNvPr>
            <p:cNvSpPr/>
            <p:nvPr/>
          </p:nvSpPr>
          <p:spPr bwMode="auto">
            <a:xfrm>
              <a:off x="2030430" y="2178917"/>
              <a:ext cx="4403705" cy="907386"/>
            </a:xfrm>
            <a:prstGeom prst="wedgeRectCallout">
              <a:avLst>
                <a:gd name="adj1" fmla="val -59766"/>
                <a:gd name="adj2" fmla="val 142279"/>
              </a:avLst>
            </a:prstGeom>
            <a:ln w="3810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Switch the light on.</a:t>
              </a:r>
            </a:p>
          </p:txBody>
        </p:sp>
        <p:sp>
          <p:nvSpPr>
            <p:cNvPr id="5" name="utterance label">
              <a:extLst>
                <a:ext uri="{FF2B5EF4-FFF2-40B4-BE49-F238E27FC236}">
                  <a16:creationId xmlns:a16="http://schemas.microsoft.com/office/drawing/2014/main" id="{6E369406-82FC-C039-E6E3-A7B20D656CA4}"/>
                </a:ext>
              </a:extLst>
            </p:cNvPr>
            <p:cNvSpPr/>
            <p:nvPr/>
          </p:nvSpPr>
          <p:spPr bwMode="auto">
            <a:xfrm>
              <a:off x="3309466" y="5268521"/>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Utterance</a:t>
              </a:r>
            </a:p>
          </p:txBody>
        </p:sp>
        <p:sp>
          <p:nvSpPr>
            <p:cNvPr id="6" name="entity label">
              <a:extLst>
                <a:ext uri="{FF2B5EF4-FFF2-40B4-BE49-F238E27FC236}">
                  <a16:creationId xmlns:a16="http://schemas.microsoft.com/office/drawing/2014/main" id="{4C37B7F6-B06C-4613-72E5-647C24577721}"/>
                </a:ext>
              </a:extLst>
            </p:cNvPr>
            <p:cNvSpPr/>
            <p:nvPr/>
          </p:nvSpPr>
          <p:spPr bwMode="auto">
            <a:xfrm>
              <a:off x="5313106" y="3829159"/>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Entity</a:t>
              </a:r>
            </a:p>
          </p:txBody>
        </p:sp>
        <p:sp>
          <p:nvSpPr>
            <p:cNvPr id="7" name="entity">
              <a:extLst>
                <a:ext uri="{FF2B5EF4-FFF2-40B4-BE49-F238E27FC236}">
                  <a16:creationId xmlns:a16="http://schemas.microsoft.com/office/drawing/2014/main" id="{50476C34-EBC3-5BBA-9141-D75FFB3FD2D1}"/>
                </a:ext>
              </a:extLst>
            </p:cNvPr>
            <p:cNvSpPr/>
            <p:nvPr/>
          </p:nvSpPr>
          <p:spPr bwMode="auto">
            <a:xfrm>
              <a:off x="4426236" y="2357027"/>
              <a:ext cx="740548"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descr="Lights On">
              <a:extLst>
                <a:ext uri="{FF2B5EF4-FFF2-40B4-BE49-F238E27FC236}">
                  <a16:creationId xmlns:a16="http://schemas.microsoft.com/office/drawing/2014/main" id="{1F3EC5B5-F6DD-E51F-E360-81B92A440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4598" y="1938694"/>
              <a:ext cx="1147609" cy="1147609"/>
            </a:xfrm>
            <a:prstGeom prst="rect">
              <a:avLst/>
            </a:prstGeom>
          </p:spPr>
        </p:pic>
        <p:sp>
          <p:nvSpPr>
            <p:cNvPr id="9" name="intent label">
              <a:extLst>
                <a:ext uri="{FF2B5EF4-FFF2-40B4-BE49-F238E27FC236}">
                  <a16:creationId xmlns:a16="http://schemas.microsoft.com/office/drawing/2014/main" id="{1A93E866-5553-2845-27B4-A5A6B655EF14}"/>
                </a:ext>
              </a:extLst>
            </p:cNvPr>
            <p:cNvSpPr/>
            <p:nvPr/>
          </p:nvSpPr>
          <p:spPr bwMode="auto">
            <a:xfrm>
              <a:off x="8675904" y="4042654"/>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Intent</a:t>
              </a:r>
            </a:p>
          </p:txBody>
        </p:sp>
      </p:grpSp>
      <p:sp>
        <p:nvSpPr>
          <p:cNvPr id="10" name="TextBox 9">
            <a:extLst>
              <a:ext uri="{FF2B5EF4-FFF2-40B4-BE49-F238E27FC236}">
                <a16:creationId xmlns:a16="http://schemas.microsoft.com/office/drawing/2014/main" id="{16C377E4-F640-99E3-81B1-5121F45529D5}"/>
              </a:ext>
            </a:extLst>
          </p:cNvPr>
          <p:cNvSpPr txBox="1"/>
          <p:nvPr/>
        </p:nvSpPr>
        <p:spPr>
          <a:xfrm>
            <a:off x="535717" y="1281629"/>
            <a:ext cx="11426756" cy="369332"/>
          </a:xfrm>
          <a:prstGeom prst="rect">
            <a:avLst/>
          </a:prstGeom>
          <a:noFill/>
        </p:spPr>
        <p:txBody>
          <a:bodyPr wrap="square" lIns="0" tIns="0" rIns="0" bIns="0" rtlCol="0">
            <a:spAutoFit/>
          </a:bodyPr>
          <a:lstStyle/>
          <a:p>
            <a:r>
              <a:rPr lang="en-US" sz="2400" dirty="0">
                <a:solidFill>
                  <a:schemeClr val="accent2"/>
                </a:solidFill>
                <a:latin typeface="Segoe UI (body)"/>
              </a:rPr>
              <a:t>Conversational AI </a:t>
            </a:r>
            <a:r>
              <a:rPr lang="en-US" sz="2400" dirty="0">
                <a:solidFill>
                  <a:srgbClr val="161616"/>
                </a:solidFill>
                <a:latin typeface="Segoe UI (body)"/>
              </a:rPr>
              <a:t>describes solutions that enable a dialog between AI and a human.</a:t>
            </a:r>
            <a:r>
              <a:rPr lang="en-US" sz="2400" dirty="0">
                <a:latin typeface="Segoe UI (body)"/>
              </a:rPr>
              <a:t> </a:t>
            </a:r>
          </a:p>
        </p:txBody>
      </p:sp>
    </p:spTree>
    <p:extLst>
      <p:ext uri="{BB962C8B-B14F-4D97-AF65-F5344CB8AC3E}">
        <p14:creationId xmlns:p14="http://schemas.microsoft.com/office/powerpoint/2010/main" val="41580406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vert="horz" wrap="square" lIns="0" tIns="0" rIns="0" bIns="0" rtlCol="0" anchor="t">
            <a:spAutoFit/>
          </a:bodyPr>
          <a:lstStyle/>
          <a:p>
            <a:r>
              <a:rPr lang="en-US" sz="3200" dirty="0"/>
              <a:t>Azure AI Options for Reading Text</a:t>
            </a:r>
            <a:endParaRPr sz="3200" dirty="0"/>
          </a:p>
        </p:txBody>
      </p:sp>
      <p:sp>
        <p:nvSpPr>
          <p:cNvPr id="1038" name="TextBox 1037">
            <a:extLst>
              <a:ext uri="{FF2B5EF4-FFF2-40B4-BE49-F238E27FC236}">
                <a16:creationId xmlns:a16="http://schemas.microsoft.com/office/drawing/2014/main" id="{53A30943-81FA-9366-714B-9AE161E04543}"/>
              </a:ext>
            </a:extLst>
          </p:cNvPr>
          <p:cNvSpPr txBox="1"/>
          <p:nvPr/>
        </p:nvSpPr>
        <p:spPr>
          <a:xfrm>
            <a:off x="641116" y="3496423"/>
            <a:ext cx="3102581" cy="1969770"/>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Identify text and its location in scanned documents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Find and read text in photographs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Combine with other image analysis features to implement a digital asset management (DAM) solution</a:t>
            </a:r>
          </a:p>
        </p:txBody>
      </p:sp>
      <p:pic>
        <p:nvPicPr>
          <p:cNvPr id="9" name="Graphic 8">
            <a:extLst>
              <a:ext uri="{FF2B5EF4-FFF2-40B4-BE49-F238E27FC236}">
                <a16:creationId xmlns:a16="http://schemas.microsoft.com/office/drawing/2014/main" id="{06FE23D2-7C0A-B882-58A7-2E594383FC2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506" y="1932665"/>
            <a:ext cx="861259" cy="861259"/>
          </a:xfrm>
          <a:prstGeom prst="rect">
            <a:avLst/>
          </a:prstGeom>
        </p:spPr>
      </p:pic>
      <p:pic>
        <p:nvPicPr>
          <p:cNvPr id="11" name="Graphic 10">
            <a:extLst>
              <a:ext uri="{FF2B5EF4-FFF2-40B4-BE49-F238E27FC236}">
                <a16:creationId xmlns:a16="http://schemas.microsoft.com/office/drawing/2014/main" id="{E3B62944-1A5C-277A-B9F6-A9E4BE18A5C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1776" y="1932665"/>
            <a:ext cx="861259" cy="861259"/>
          </a:xfrm>
          <a:prstGeom prst="rect">
            <a:avLst/>
          </a:prstGeom>
        </p:spPr>
      </p:pic>
      <p:pic>
        <p:nvPicPr>
          <p:cNvPr id="12" name="Graphic 11">
            <a:extLst>
              <a:ext uri="{FF2B5EF4-FFF2-40B4-BE49-F238E27FC236}">
                <a16:creationId xmlns:a16="http://schemas.microsoft.com/office/drawing/2014/main" id="{F717F683-2785-CBBD-3EC5-A7C7A40BA06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5371" y="1932666"/>
            <a:ext cx="861258" cy="861258"/>
          </a:xfrm>
          <a:prstGeom prst="rect">
            <a:avLst/>
          </a:prstGeom>
        </p:spPr>
      </p:pic>
      <p:sp>
        <p:nvSpPr>
          <p:cNvPr id="13" name="TextBox 12">
            <a:extLst>
              <a:ext uri="{FF2B5EF4-FFF2-40B4-BE49-F238E27FC236}">
                <a16:creationId xmlns:a16="http://schemas.microsoft.com/office/drawing/2014/main" id="{86CCE7C1-2578-4769-96D0-D83A0188D189}"/>
              </a:ext>
            </a:extLst>
          </p:cNvPr>
          <p:cNvSpPr txBox="1"/>
          <p:nvPr/>
        </p:nvSpPr>
        <p:spPr>
          <a:xfrm>
            <a:off x="720241" y="2924597"/>
            <a:ext cx="322800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AI Vision Image Analysis</a:t>
            </a:r>
          </a:p>
        </p:txBody>
      </p:sp>
      <p:sp>
        <p:nvSpPr>
          <p:cNvPr id="14" name="TextBox 13">
            <a:extLst>
              <a:ext uri="{FF2B5EF4-FFF2-40B4-BE49-F238E27FC236}">
                <a16:creationId xmlns:a16="http://schemas.microsoft.com/office/drawing/2014/main" id="{F7989145-4ABE-3F27-A576-E95271D3E000}"/>
              </a:ext>
            </a:extLst>
          </p:cNvPr>
          <p:cNvSpPr txBox="1"/>
          <p:nvPr/>
        </p:nvSpPr>
        <p:spPr>
          <a:xfrm>
            <a:off x="4416971" y="2924596"/>
            <a:ext cx="333245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AI Document Intelligence</a:t>
            </a:r>
          </a:p>
        </p:txBody>
      </p:sp>
      <p:sp>
        <p:nvSpPr>
          <p:cNvPr id="15" name="TextBox 14">
            <a:extLst>
              <a:ext uri="{FF2B5EF4-FFF2-40B4-BE49-F238E27FC236}">
                <a16:creationId xmlns:a16="http://schemas.microsoft.com/office/drawing/2014/main" id="{E8463533-4D72-84A7-0EB8-81826A93ABA8}"/>
              </a:ext>
            </a:extLst>
          </p:cNvPr>
          <p:cNvSpPr txBox="1"/>
          <p:nvPr/>
        </p:nvSpPr>
        <p:spPr>
          <a:xfrm>
            <a:off x="8115363" y="2924595"/>
            <a:ext cx="341567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AI Content Understanding</a:t>
            </a:r>
          </a:p>
        </p:txBody>
      </p:sp>
      <p:sp>
        <p:nvSpPr>
          <p:cNvPr id="16" name="TextBox 15">
            <a:extLst>
              <a:ext uri="{FF2B5EF4-FFF2-40B4-BE49-F238E27FC236}">
                <a16:creationId xmlns:a16="http://schemas.microsoft.com/office/drawing/2014/main" id="{0B041770-351F-5095-D29F-F8FD64BC3EBD}"/>
              </a:ext>
            </a:extLst>
          </p:cNvPr>
          <p:cNvSpPr txBox="1"/>
          <p:nvPr/>
        </p:nvSpPr>
        <p:spPr>
          <a:xfrm>
            <a:off x="4416971" y="3496423"/>
            <a:ext cx="3102581" cy="1969770"/>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Design to support form processing by extracting fields and associated values from documents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Use prebuilt models for common document types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Create custom models for your specific requirements</a:t>
            </a:r>
          </a:p>
        </p:txBody>
      </p:sp>
      <p:sp>
        <p:nvSpPr>
          <p:cNvPr id="17" name="TextBox 16">
            <a:extLst>
              <a:ext uri="{FF2B5EF4-FFF2-40B4-BE49-F238E27FC236}">
                <a16:creationId xmlns:a16="http://schemas.microsoft.com/office/drawing/2014/main" id="{4D3DEFB1-4B4E-22BC-4C22-BF2B138F000C}"/>
              </a:ext>
            </a:extLst>
          </p:cNvPr>
          <p:cNvSpPr txBox="1"/>
          <p:nvPr/>
        </p:nvSpPr>
        <p:spPr>
          <a:xfrm>
            <a:off x="8115363" y="3496423"/>
            <a:ext cx="3102581" cy="1969770"/>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Use multimodal content extraction capabilities to analyze documents, forms audio, video, and images.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Create custom analyzers to extract specific content or fields tailored to business needs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190C-5B5D-69FC-BF55-FC98D4A8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20CB5-CCA2-95BF-A924-AB325D310237}"/>
              </a:ext>
            </a:extLst>
          </p:cNvPr>
          <p:cNvSpPr>
            <a:spLocks noGrp="1"/>
          </p:cNvSpPr>
          <p:nvPr>
            <p:ph type="title"/>
          </p:nvPr>
        </p:nvSpPr>
        <p:spPr>
          <a:xfrm>
            <a:off x="655638" y="320040"/>
            <a:ext cx="10880725" cy="461665"/>
          </a:xfrm>
        </p:spPr>
        <p:txBody>
          <a:bodyPr/>
          <a:lstStyle/>
          <a:p>
            <a:r>
              <a:rPr lang="en-US" dirty="0"/>
              <a:t>Azure AI Vision Service</a:t>
            </a:r>
          </a:p>
        </p:txBody>
      </p:sp>
      <p:sp>
        <p:nvSpPr>
          <p:cNvPr id="3" name="Content Placeholder 2">
            <a:extLst>
              <a:ext uri="{FF2B5EF4-FFF2-40B4-BE49-F238E27FC236}">
                <a16:creationId xmlns:a16="http://schemas.microsoft.com/office/drawing/2014/main" id="{26F07A42-569E-D119-51DD-B7020C3EE836}"/>
              </a:ext>
            </a:extLst>
          </p:cNvPr>
          <p:cNvSpPr>
            <a:spLocks noGrp="1"/>
          </p:cNvSpPr>
          <p:nvPr>
            <p:ph sz="quarter" idx="13"/>
          </p:nvPr>
        </p:nvSpPr>
        <p:spPr/>
        <p:txBody>
          <a:bodyPr/>
          <a:lstStyle/>
          <a:p>
            <a:endParaRPr lang="en-US"/>
          </a:p>
        </p:txBody>
      </p:sp>
      <p:pic>
        <p:nvPicPr>
          <p:cNvPr id="17" name="Picture 16">
            <a:extLst>
              <a:ext uri="{FF2B5EF4-FFF2-40B4-BE49-F238E27FC236}">
                <a16:creationId xmlns:a16="http://schemas.microsoft.com/office/drawing/2014/main" id="{B2926709-66F0-8C5D-88CB-0F3CCD97BECB}"/>
              </a:ext>
            </a:extLst>
          </p:cNvPr>
          <p:cNvPicPr>
            <a:picLocks noChangeAspect="1"/>
          </p:cNvPicPr>
          <p:nvPr/>
        </p:nvPicPr>
        <p:blipFill>
          <a:blip r:embed="rId3"/>
          <a:stretch>
            <a:fillRect/>
          </a:stretch>
        </p:blipFill>
        <p:spPr>
          <a:xfrm>
            <a:off x="0" y="971717"/>
            <a:ext cx="12192000" cy="5743715"/>
          </a:xfrm>
          <a:prstGeom prst="rect">
            <a:avLst/>
          </a:prstGeom>
        </p:spPr>
      </p:pic>
    </p:spTree>
    <p:extLst>
      <p:ext uri="{BB962C8B-B14F-4D97-AF65-F5344CB8AC3E}">
        <p14:creationId xmlns:p14="http://schemas.microsoft.com/office/powerpoint/2010/main" val="7067638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011BB-35A7-78D5-A1D0-0B9366CF656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213A4B1-5C09-A95F-02CC-12FBA01BDA64}"/>
              </a:ext>
            </a:extLst>
          </p:cNvPr>
          <p:cNvSpPr/>
          <p:nvPr/>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F982FD5-556C-E18C-19BC-E45EF8ECB886}"/>
              </a:ext>
            </a:extLst>
          </p:cNvPr>
          <p:cNvSpPr>
            <a:spLocks noGrp="1"/>
          </p:cNvSpPr>
          <p:nvPr>
            <p:ph type="title"/>
          </p:nvPr>
        </p:nvSpPr>
        <p:spPr/>
        <p:txBody>
          <a:bodyPr/>
          <a:lstStyle/>
          <a:p>
            <a:r>
              <a:rPr lang="en-US" dirty="0">
                <a:solidFill>
                  <a:schemeClr val="bg1"/>
                </a:solidFill>
              </a:rPr>
              <a:t>Exam Basics</a:t>
            </a:r>
          </a:p>
        </p:txBody>
      </p:sp>
      <p:graphicFrame>
        <p:nvGraphicFramePr>
          <p:cNvPr id="3" name="Text Placeholder 4">
            <a:extLst>
              <a:ext uri="{FF2B5EF4-FFF2-40B4-BE49-F238E27FC236}">
                <a16:creationId xmlns:a16="http://schemas.microsoft.com/office/drawing/2014/main" id="{D1707E25-186E-28A5-750A-9A4AADDD06E3}"/>
              </a:ext>
            </a:extLst>
          </p:cNvPr>
          <p:cNvGraphicFramePr>
            <a:graphicFrameLocks/>
          </p:cNvGraphicFramePr>
          <p:nvPr>
            <p:extLst>
              <p:ext uri="{D42A27DB-BD31-4B8C-83A1-F6EECF244321}">
                <p14:modId xmlns:p14="http://schemas.microsoft.com/office/powerpoint/2010/main" val="1666654026"/>
              </p:ext>
            </p:extLst>
          </p:nvPr>
        </p:nvGraphicFramePr>
        <p:xfrm>
          <a:off x="295638" y="1408114"/>
          <a:ext cx="4650762"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1AD25AF-EA26-7A82-A4D6-B787CC2E7AD8}"/>
              </a:ext>
            </a:extLst>
          </p:cNvPr>
          <p:cNvSpPr txBox="1"/>
          <p:nvPr/>
        </p:nvSpPr>
        <p:spPr>
          <a:xfrm>
            <a:off x="5397424" y="1432685"/>
            <a:ext cx="4879927" cy="276999"/>
          </a:xfrm>
          <a:prstGeom prst="rect">
            <a:avLst/>
          </a:prstGeom>
          <a:noFill/>
        </p:spPr>
        <p:txBody>
          <a:bodyPr wrap="square" lIns="0" tIns="0" rIns="0" bIns="0" rtlCol="0">
            <a:spAutoFit/>
          </a:bodyPr>
          <a:lstStyle/>
          <a:p>
            <a:r>
              <a:rPr lang="en-US" b="1" dirty="0">
                <a:solidFill>
                  <a:srgbClr val="2A446F"/>
                </a:solidFill>
                <a:latin typeface="Segoe UI Semibold" panose="020B0502040204020203" pitchFamily="34" charset="0"/>
                <a:cs typeface="Segoe UI Semibold" panose="020B0502040204020203" pitchFamily="34" charset="0"/>
              </a:rPr>
              <a:t>Understand the skills measured by the exam</a:t>
            </a:r>
          </a:p>
        </p:txBody>
      </p:sp>
      <p:sp>
        <p:nvSpPr>
          <p:cNvPr id="5" name="Rounded Rectangle 3_1">
            <a:extLst>
              <a:ext uri="{FF2B5EF4-FFF2-40B4-BE49-F238E27FC236}">
                <a16:creationId xmlns:a16="http://schemas.microsoft.com/office/drawing/2014/main" id="{D4724EC3-5E00-0D9E-0F51-C1145D3EB72A}"/>
              </a:ext>
            </a:extLst>
          </p:cNvPr>
          <p:cNvSpPr/>
          <p:nvPr/>
        </p:nvSpPr>
        <p:spPr>
          <a:xfrm>
            <a:off x="5328000" y="1804484"/>
            <a:ext cx="6568362" cy="4060612"/>
          </a:xfrm>
          <a:prstGeom prst="roundRect">
            <a:avLst>
              <a:gd name="adj" fmla="val 6425"/>
            </a:avLst>
          </a:prstGeom>
          <a:solidFill>
            <a:schemeClr val="accent2"/>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lvl="0" defTabSz="932742">
              <a:spcBef>
                <a:spcPct val="20000"/>
              </a:spcBef>
              <a:buSzPct val="90000"/>
              <a:defRPr/>
            </a:pPr>
            <a:endParaRPr lang="en-US" sz="1400">
              <a:solidFill>
                <a:schemeClr val="tx1"/>
              </a:solidFill>
              <a:cs typeface="Segoe UI" panose="020B0502040204020203" pitchFamily="34" charset="0"/>
            </a:endParaRPr>
          </a:p>
        </p:txBody>
      </p:sp>
      <p:graphicFrame>
        <p:nvGraphicFramePr>
          <p:cNvPr id="6" name="Table 5">
            <a:extLst>
              <a:ext uri="{FF2B5EF4-FFF2-40B4-BE49-F238E27FC236}">
                <a16:creationId xmlns:a16="http://schemas.microsoft.com/office/drawing/2014/main" id="{DDFD59BF-F54F-CB4E-E15C-A5BEB220E744}"/>
              </a:ext>
            </a:extLst>
          </p:cNvPr>
          <p:cNvGraphicFramePr>
            <a:graphicFrameLocks noGrp="1"/>
          </p:cNvGraphicFramePr>
          <p:nvPr>
            <p:extLst>
              <p:ext uri="{D42A27DB-BD31-4B8C-83A1-F6EECF244321}">
                <p14:modId xmlns:p14="http://schemas.microsoft.com/office/powerpoint/2010/main" val="2520520506"/>
              </p:ext>
            </p:extLst>
          </p:nvPr>
        </p:nvGraphicFramePr>
        <p:xfrm>
          <a:off x="5328000" y="1859155"/>
          <a:ext cx="6568362" cy="3566160"/>
        </p:xfrm>
        <a:graphic>
          <a:graphicData uri="http://schemas.openxmlformats.org/drawingml/2006/table">
            <a:tbl>
              <a:tblPr firstRow="1" bandRow="1"/>
              <a:tblGrid>
                <a:gridCol w="4564800">
                  <a:extLst>
                    <a:ext uri="{9D8B030D-6E8A-4147-A177-3AD203B41FA5}">
                      <a16:colId xmlns:a16="http://schemas.microsoft.com/office/drawing/2014/main" val="4041653763"/>
                    </a:ext>
                  </a:extLst>
                </a:gridCol>
                <a:gridCol w="2003562">
                  <a:extLst>
                    <a:ext uri="{9D8B030D-6E8A-4147-A177-3AD203B41FA5}">
                      <a16:colId xmlns:a16="http://schemas.microsoft.com/office/drawing/2014/main" val="3053328036"/>
                    </a:ext>
                  </a:extLst>
                </a:gridCol>
              </a:tblGrid>
              <a:tr h="343410">
                <a:tc>
                  <a:txBody>
                    <a:bodyPr/>
                    <a:lstStyle/>
                    <a:p>
                      <a:r>
                        <a:rPr lang="en-US" sz="1800" b="1" kern="1200" dirty="0">
                          <a:solidFill>
                            <a:schemeClr val="bg1"/>
                          </a:solidFill>
                          <a:latin typeface="+mn-lt"/>
                          <a:ea typeface="+mn-ea"/>
                          <a:cs typeface="Segoe UI Semibold" panose="020B0502040204020203" pitchFamily="34" charset="0"/>
                        </a:rPr>
                        <a:t>Study area</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1" kern="1200" dirty="0">
                          <a:solidFill>
                            <a:schemeClr val="bg1"/>
                          </a:solidFill>
                          <a:latin typeface="+mn-lt"/>
                          <a:ea typeface="+mn-ea"/>
                          <a:cs typeface="Segoe UI Semibold" panose="020B0502040204020203" pitchFamily="34" charset="0"/>
                        </a:rPr>
                        <a:t>Percentage</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5702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buFont typeface="Arial" panose="020B0604020202020204" pitchFamily="34" charset="0"/>
                        <a:buNone/>
                      </a:pPr>
                      <a:r>
                        <a:rPr lang="en-US" sz="1800" b="0" i="0" dirty="0">
                          <a:solidFill>
                            <a:srgbClr val="161616"/>
                          </a:solidFill>
                          <a:effectLst/>
                          <a:latin typeface="+mn-lt"/>
                        </a:rPr>
                        <a:t>Describe Artificial Intelligence workloads and considerations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5702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buFont typeface="Arial" panose="020B0604020202020204" pitchFamily="34" charset="0"/>
                        <a:buNone/>
                      </a:pPr>
                      <a:r>
                        <a:rPr lang="en-US" sz="1800" b="0" i="0" dirty="0">
                          <a:solidFill>
                            <a:srgbClr val="161616"/>
                          </a:solidFill>
                          <a:effectLst/>
                          <a:latin typeface="+mn-lt"/>
                        </a:rPr>
                        <a:t>Describe fundamental principles of machine learning on Azure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570279">
                <a:tc>
                  <a:txBody>
                    <a:bodyPr/>
                    <a:lstStyle/>
                    <a:p>
                      <a:pPr algn="l">
                        <a:buFont typeface="Arial" panose="020B0604020202020204" pitchFamily="34" charset="0"/>
                        <a:buNone/>
                      </a:pPr>
                      <a:r>
                        <a:rPr lang="en-US" sz="1800" b="0" i="0" dirty="0">
                          <a:solidFill>
                            <a:srgbClr val="161616"/>
                          </a:solidFill>
                          <a:effectLst/>
                          <a:latin typeface="+mn-lt"/>
                        </a:rPr>
                        <a:t>Describe features of computer vision workloads on Azure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5702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Segoe UI Semibold" panose="020B0502040204020203" pitchFamily="34" charset="0"/>
                        </a:rPr>
                        <a:t>Describe features of Natural Language Processing (NLP) workloads on Azure</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r h="570279">
                <a:tc>
                  <a:txBody>
                    <a:bodyPr/>
                    <a:lstStyle/>
                    <a:p>
                      <a:pPr algn="l">
                        <a:buFont typeface="Arial" panose="020B0604020202020204" pitchFamily="34" charset="0"/>
                        <a:buNone/>
                      </a:pPr>
                      <a:r>
                        <a:rPr lang="en-US" sz="1800" b="0" i="0" dirty="0">
                          <a:solidFill>
                            <a:srgbClr val="161616"/>
                          </a:solidFill>
                          <a:effectLst/>
                          <a:latin typeface="+mn-lt"/>
                        </a:rPr>
                        <a:t>Describe features of Generative AI workloads on Azure</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20-25%</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058804"/>
                  </a:ext>
                </a:extLst>
              </a:tr>
            </a:tbl>
          </a:graphicData>
        </a:graphic>
      </p:graphicFrame>
      <p:sp>
        <p:nvSpPr>
          <p:cNvPr id="7" name="TextBox 6">
            <a:extLst>
              <a:ext uri="{FF2B5EF4-FFF2-40B4-BE49-F238E27FC236}">
                <a16:creationId xmlns:a16="http://schemas.microsoft.com/office/drawing/2014/main" id="{D02EA846-59E3-58B7-2A20-D03DD073602F}"/>
              </a:ext>
            </a:extLst>
          </p:cNvPr>
          <p:cNvSpPr txBox="1"/>
          <p:nvPr/>
        </p:nvSpPr>
        <p:spPr>
          <a:xfrm>
            <a:off x="5511076" y="5941651"/>
            <a:ext cx="5868133" cy="738664"/>
          </a:xfrm>
          <a:prstGeom prst="rect">
            <a:avLst/>
          </a:prstGeom>
          <a:noFill/>
        </p:spPr>
        <p:txBody>
          <a:bodyPr wrap="square" lIns="0" tIns="45720" rIns="91440" bIns="45720" anchor="b">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Percentages indicate the relative weight of each area on the exam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The higher the percentage, the more questions you are likely to see in that area</a:t>
            </a:r>
          </a:p>
        </p:txBody>
      </p:sp>
    </p:spTree>
    <p:extLst>
      <p:ext uri="{BB962C8B-B14F-4D97-AF65-F5344CB8AC3E}">
        <p14:creationId xmlns:p14="http://schemas.microsoft.com/office/powerpoint/2010/main" val="22642695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A45C7-4DD0-784B-D19A-5537FE1AA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37D86-D43F-92F6-F4A7-D02D81A180A3}"/>
              </a:ext>
            </a:extLst>
          </p:cNvPr>
          <p:cNvSpPr>
            <a:spLocks noGrp="1"/>
          </p:cNvSpPr>
          <p:nvPr>
            <p:ph type="title"/>
          </p:nvPr>
        </p:nvSpPr>
        <p:spPr>
          <a:xfrm>
            <a:off x="655638" y="320040"/>
            <a:ext cx="10880725" cy="461665"/>
          </a:xfrm>
        </p:spPr>
        <p:txBody>
          <a:bodyPr/>
          <a:lstStyle/>
          <a:p>
            <a:r>
              <a:rPr lang="en-GB" dirty="0"/>
              <a:t>Azure AI Document Intelligence Service</a:t>
            </a:r>
          </a:p>
        </p:txBody>
      </p:sp>
      <p:pic>
        <p:nvPicPr>
          <p:cNvPr id="21" name="Picture Placeholder 20" descr="A screenshot of Document Analysis">
            <a:extLst>
              <a:ext uri="{FF2B5EF4-FFF2-40B4-BE49-F238E27FC236}">
                <a16:creationId xmlns:a16="http://schemas.microsoft.com/office/drawing/2014/main" id="{120D97E8-95C6-2222-BE73-F784FCA2EFBA}"/>
              </a:ext>
            </a:extLst>
          </p:cNvPr>
          <p:cNvPicPr>
            <a:picLocks noGrp="1" noChangeAspect="1"/>
          </p:cNvPicPr>
          <p:nvPr>
            <p:ph sz="quarter" idx="13"/>
          </p:nvPr>
        </p:nvPicPr>
        <p:blipFill>
          <a:blip r:embed="rId3"/>
          <a:stretch>
            <a:fillRect/>
          </a:stretch>
        </p:blipFill>
        <p:spPr>
          <a:xfrm>
            <a:off x="4189045" y="1408113"/>
            <a:ext cx="3688863" cy="4819650"/>
          </a:xfrm>
          <a:ln>
            <a:solidFill>
              <a:schemeClr val="bg1">
                <a:lumMod val="65000"/>
              </a:schemeClr>
            </a:solidFill>
          </a:ln>
        </p:spPr>
      </p:pic>
      <p:pic>
        <p:nvPicPr>
          <p:cNvPr id="23" name="Picture Placeholder 22" descr="A screenshot of a Contoso receipt">
            <a:extLst>
              <a:ext uri="{FF2B5EF4-FFF2-40B4-BE49-F238E27FC236}">
                <a16:creationId xmlns:a16="http://schemas.microsoft.com/office/drawing/2014/main" id="{144D5188-81E6-BCA7-90AB-40AAF757D86B}"/>
              </a:ext>
            </a:extLst>
          </p:cNvPr>
          <p:cNvPicPr>
            <a:picLocks noGrp="1" noChangeAspect="1"/>
          </p:cNvPicPr>
          <p:nvPr>
            <p:ph type="pic" sz="quarter" idx="4294967295"/>
          </p:nvPr>
        </p:nvPicPr>
        <p:blipFill>
          <a:blip r:embed="rId4"/>
          <a:srcRect l="654" r="654"/>
          <a:stretch>
            <a:fillRect/>
          </a:stretch>
        </p:blipFill>
        <p:spPr>
          <a:xfrm>
            <a:off x="171449" y="1408113"/>
            <a:ext cx="3482975" cy="2687638"/>
          </a:xfrm>
          <a:ln>
            <a:solidFill>
              <a:schemeClr val="bg1">
                <a:lumMod val="65000"/>
              </a:schemeClr>
            </a:solidFill>
          </a:ln>
        </p:spPr>
      </p:pic>
      <p:pic>
        <p:nvPicPr>
          <p:cNvPr id="25" name="Picture Placeholder 24" descr="A screenshot of a Custom models page">
            <a:extLst>
              <a:ext uri="{FF2B5EF4-FFF2-40B4-BE49-F238E27FC236}">
                <a16:creationId xmlns:a16="http://schemas.microsoft.com/office/drawing/2014/main" id="{18F1F5CA-DFA3-D231-5208-09CEBB785992}"/>
              </a:ext>
            </a:extLst>
          </p:cNvPr>
          <p:cNvPicPr>
            <a:picLocks noGrp="1" noChangeAspect="1"/>
          </p:cNvPicPr>
          <p:nvPr>
            <p:ph type="pic" sz="quarter" idx="4294967295"/>
          </p:nvPr>
        </p:nvPicPr>
        <p:blipFill rotWithShape="1">
          <a:blip r:embed="rId5"/>
          <a:srcRect l="-93" r="46566"/>
          <a:stretch/>
        </p:blipFill>
        <p:spPr>
          <a:xfrm>
            <a:off x="8537578" y="1408113"/>
            <a:ext cx="3244850" cy="2684463"/>
          </a:xfrm>
          <a:ln>
            <a:solidFill>
              <a:schemeClr val="bg1">
                <a:lumMod val="65000"/>
              </a:schemeClr>
            </a:solidFill>
          </a:ln>
        </p:spPr>
      </p:pic>
      <p:graphicFrame>
        <p:nvGraphicFramePr>
          <p:cNvPr id="3" name="Diagram 2">
            <a:extLst>
              <a:ext uri="{FF2B5EF4-FFF2-40B4-BE49-F238E27FC236}">
                <a16:creationId xmlns:a16="http://schemas.microsoft.com/office/drawing/2014/main" id="{D4879A96-2825-7581-3715-93873B79E1DA}"/>
              </a:ext>
            </a:extLst>
          </p:cNvPr>
          <p:cNvGraphicFramePr/>
          <p:nvPr>
            <p:extLst>
              <p:ext uri="{D42A27DB-BD31-4B8C-83A1-F6EECF244321}">
                <p14:modId xmlns:p14="http://schemas.microsoft.com/office/powerpoint/2010/main" val="2752402318"/>
              </p:ext>
            </p:extLst>
          </p:nvPr>
        </p:nvGraphicFramePr>
        <p:xfrm>
          <a:off x="80694" y="3079186"/>
          <a:ext cx="12024262" cy="44719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6896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D639-F907-876F-F596-CB09DAAF1D66}"/>
              </a:ext>
            </a:extLst>
          </p:cNvPr>
          <p:cNvSpPr>
            <a:spLocks noGrp="1"/>
          </p:cNvSpPr>
          <p:nvPr>
            <p:ph type="title"/>
          </p:nvPr>
        </p:nvSpPr>
        <p:spPr>
          <a:xfrm>
            <a:off x="655638" y="320040"/>
            <a:ext cx="10880725" cy="461665"/>
          </a:xfrm>
        </p:spPr>
        <p:txBody>
          <a:bodyPr/>
          <a:lstStyle/>
          <a:p>
            <a:r>
              <a:rPr lang="en-GB" dirty="0"/>
              <a:t>Azure AI Content Understanding service</a:t>
            </a:r>
          </a:p>
        </p:txBody>
      </p:sp>
      <p:pic>
        <p:nvPicPr>
          <p:cNvPr id="37" name="Picture 36" descr="A screenshot of the Azure AI Content Understanding service with an analysis of video.">
            <a:extLst>
              <a:ext uri="{FF2B5EF4-FFF2-40B4-BE49-F238E27FC236}">
                <a16:creationId xmlns:a16="http://schemas.microsoft.com/office/drawing/2014/main" id="{12F0D8B5-8F42-577F-DC6F-DA65335DB981}"/>
              </a:ext>
            </a:extLst>
          </p:cNvPr>
          <p:cNvPicPr>
            <a:picLocks noChangeAspect="1"/>
          </p:cNvPicPr>
          <p:nvPr/>
        </p:nvPicPr>
        <p:blipFill>
          <a:blip r:embed="rId3"/>
          <a:stretch>
            <a:fillRect/>
          </a:stretch>
        </p:blipFill>
        <p:spPr>
          <a:xfrm>
            <a:off x="2224477" y="1695380"/>
            <a:ext cx="7743046" cy="4504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638150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E8AD4-0054-1973-9327-E102ECD152C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1BC8BD-4072-F1C3-5161-40B12AA45D36}"/>
              </a:ext>
            </a:extLst>
          </p:cNvPr>
          <p:cNvSpPr>
            <a:spLocks noGrp="1"/>
          </p:cNvSpPr>
          <p:nvPr>
            <p:ph type="title"/>
          </p:nvPr>
        </p:nvSpPr>
        <p:spPr/>
        <p:txBody>
          <a:bodyPr/>
          <a:lstStyle/>
          <a:p>
            <a:r>
              <a:rPr lang="en-US" sz="3600" dirty="0"/>
              <a:t>Introduction to generative AI concepts</a:t>
            </a:r>
            <a:endParaRPr lang="en-US" dirty="0"/>
          </a:p>
        </p:txBody>
      </p:sp>
      <p:sp>
        <p:nvSpPr>
          <p:cNvPr id="2" name="Text Placeholder 1">
            <a:extLst>
              <a:ext uri="{FF2B5EF4-FFF2-40B4-BE49-F238E27FC236}">
                <a16:creationId xmlns:a16="http://schemas.microsoft.com/office/drawing/2014/main" id="{EDE68CBE-C11F-3675-5EBB-658850A95B37}"/>
              </a:ext>
            </a:extLst>
          </p:cNvPr>
          <p:cNvSpPr>
            <a:spLocks noGrp="1"/>
          </p:cNvSpPr>
          <p:nvPr>
            <p:ph type="body" sz="quarter" idx="12"/>
          </p:nvPr>
        </p:nvSpPr>
        <p:spPr>
          <a:xfrm>
            <a:off x="582042" y="3962400"/>
            <a:ext cx="4164583" cy="1289538"/>
          </a:xfrm>
        </p:spPr>
        <p:txBody>
          <a:bodyPr/>
          <a:lstStyle/>
          <a:p>
            <a:r>
              <a:rPr lang="en-US" sz="2000" dirty="0"/>
              <a:t>Describe features of Generative AI workloads on Azure</a:t>
            </a:r>
          </a:p>
          <a:p>
            <a:endParaRPr lang="en-US" dirty="0"/>
          </a:p>
        </p:txBody>
      </p:sp>
    </p:spTree>
    <p:extLst>
      <p:ext uri="{BB962C8B-B14F-4D97-AF65-F5344CB8AC3E}">
        <p14:creationId xmlns:p14="http://schemas.microsoft.com/office/powerpoint/2010/main" val="5630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95BA8-8AEF-4CF5-178F-D4060E4C8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4AE2B-AD18-71D3-0A12-92416894C8B7}"/>
              </a:ext>
            </a:extLst>
          </p:cNvPr>
          <p:cNvSpPr>
            <a:spLocks noGrp="1"/>
          </p:cNvSpPr>
          <p:nvPr>
            <p:ph type="title"/>
          </p:nvPr>
        </p:nvSpPr>
        <p:spPr>
          <a:xfrm>
            <a:off x="655638" y="320040"/>
            <a:ext cx="10880725" cy="461665"/>
          </a:xfrm>
        </p:spPr>
        <p:txBody>
          <a:bodyPr/>
          <a:lstStyle/>
          <a:p>
            <a:r>
              <a:rPr lang="en-US" b="1" dirty="0"/>
              <a:t>Describe features of generative AI workloads on Azure (20–25%)</a:t>
            </a:r>
          </a:p>
        </p:txBody>
      </p:sp>
      <p:sp>
        <p:nvSpPr>
          <p:cNvPr id="3" name="Content Placeholder 2">
            <a:extLst>
              <a:ext uri="{FF2B5EF4-FFF2-40B4-BE49-F238E27FC236}">
                <a16:creationId xmlns:a16="http://schemas.microsoft.com/office/drawing/2014/main" id="{1A43C013-0409-8574-68BC-FE1B8A985705}"/>
              </a:ext>
            </a:extLst>
          </p:cNvPr>
          <p:cNvSpPr>
            <a:spLocks noGrp="1"/>
          </p:cNvSpPr>
          <p:nvPr>
            <p:ph sz="quarter" idx="13"/>
          </p:nvPr>
        </p:nvSpPr>
        <p:spPr/>
        <p:txBody>
          <a:bodyPr/>
          <a:lstStyle/>
          <a:p>
            <a:endParaRPr lang="en-US"/>
          </a:p>
        </p:txBody>
      </p:sp>
      <p:graphicFrame>
        <p:nvGraphicFramePr>
          <p:cNvPr id="5" name="Diagram 4">
            <a:extLst>
              <a:ext uri="{FF2B5EF4-FFF2-40B4-BE49-F238E27FC236}">
                <a16:creationId xmlns:a16="http://schemas.microsoft.com/office/drawing/2014/main" id="{C825D446-8A5C-7FD4-ED24-D2AFFF2EBC63}"/>
              </a:ext>
            </a:extLst>
          </p:cNvPr>
          <p:cNvGraphicFramePr/>
          <p:nvPr/>
        </p:nvGraphicFramePr>
        <p:xfrm>
          <a:off x="275693" y="1170463"/>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4170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ABC54-3102-9BDF-6B7B-43ACFB887B28}"/>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E420D4A7-120E-AB2B-C8F8-0E02C22A3E2E}"/>
              </a:ext>
            </a:extLst>
          </p:cNvPr>
          <p:cNvSpPr>
            <a:spLocks noGrp="1"/>
          </p:cNvSpPr>
          <p:nvPr>
            <p:ph type="title"/>
          </p:nvPr>
        </p:nvSpPr>
        <p:spPr>
          <a:xfrm>
            <a:off x="655638" y="320040"/>
            <a:ext cx="10880725" cy="461665"/>
          </a:xfrm>
        </p:spPr>
        <p:txBody>
          <a:bodyPr/>
          <a:lstStyle/>
          <a:p>
            <a:r>
              <a:rPr lang="en-US" altLang="zh-CN" dirty="0"/>
              <a:t>What is Generative AI?</a:t>
            </a:r>
            <a:endParaRPr lang="zh-CN" altLang="en-US" dirty="0"/>
          </a:p>
        </p:txBody>
      </p:sp>
      <p:grpSp>
        <p:nvGrpSpPr>
          <p:cNvPr id="14" name="Group 13">
            <a:extLst>
              <a:ext uri="{FF2B5EF4-FFF2-40B4-BE49-F238E27FC236}">
                <a16:creationId xmlns:a16="http://schemas.microsoft.com/office/drawing/2014/main" id="{82AA9FA9-B3FE-9C17-D774-278E1607DFC8}"/>
              </a:ext>
            </a:extLst>
          </p:cNvPr>
          <p:cNvGrpSpPr/>
          <p:nvPr/>
        </p:nvGrpSpPr>
        <p:grpSpPr>
          <a:xfrm>
            <a:off x="588264" y="1342686"/>
            <a:ext cx="11018519" cy="4755375"/>
            <a:chOff x="588264" y="1342686"/>
            <a:chExt cx="11018519" cy="4755375"/>
          </a:xfrm>
        </p:grpSpPr>
        <p:cxnSp>
          <p:nvCxnSpPr>
            <p:cNvPr id="30" name="Straight Arrow Connector 29">
              <a:extLst>
                <a:ext uri="{FF2B5EF4-FFF2-40B4-BE49-F238E27FC236}">
                  <a16:creationId xmlns:a16="http://schemas.microsoft.com/office/drawing/2014/main" id="{992E7D5D-A9BC-26DA-8835-D042C1565BA5}"/>
                </a:ext>
              </a:extLst>
            </p:cNvPr>
            <p:cNvCxnSpPr/>
            <p:nvPr/>
          </p:nvCxnSpPr>
          <p:spPr>
            <a:xfrm flipV="1">
              <a:off x="797440" y="2277183"/>
              <a:ext cx="0" cy="1426310"/>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4D0675B7-80BF-E6CC-0653-BD9F48141398}"/>
                </a:ext>
              </a:extLst>
            </p:cNvPr>
            <p:cNvCxnSpPr/>
            <p:nvPr/>
          </p:nvCxnSpPr>
          <p:spPr>
            <a:xfrm flipV="1">
              <a:off x="4554288" y="2280723"/>
              <a:ext cx="0" cy="1426310"/>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2C493DFD-2C30-E393-A811-2155CEAE98B0}"/>
                </a:ext>
              </a:extLst>
            </p:cNvPr>
            <p:cNvCxnSpPr/>
            <p:nvPr/>
          </p:nvCxnSpPr>
          <p:spPr>
            <a:xfrm flipV="1">
              <a:off x="8311131" y="2263000"/>
              <a:ext cx="0" cy="1426310"/>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 name="Speech Bubble: Rectangle 6">
              <a:extLst>
                <a:ext uri="{FF2B5EF4-FFF2-40B4-BE49-F238E27FC236}">
                  <a16:creationId xmlns:a16="http://schemas.microsoft.com/office/drawing/2014/main" id="{7C4D4C9B-0A9A-4132-AFAF-58B7EAD4A42E}"/>
                </a:ext>
              </a:extLst>
            </p:cNvPr>
            <p:cNvSpPr/>
            <p:nvPr/>
          </p:nvSpPr>
          <p:spPr bwMode="auto">
            <a:xfrm>
              <a:off x="737119" y="3744398"/>
              <a:ext cx="2980847" cy="766150"/>
            </a:xfrm>
            <a:prstGeom prst="wedgeRectCallout">
              <a:avLst>
                <a:gd name="adj1" fmla="val -60694"/>
                <a:gd name="adj2" fmla="val 22294"/>
              </a:avLst>
            </a:prstGeom>
            <a:solidFill>
              <a:schemeClr val="tx2">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Write a cover letter for a job application</a:t>
              </a:r>
            </a:p>
          </p:txBody>
        </p:sp>
        <p:sp>
          <p:nvSpPr>
            <p:cNvPr id="12" name="Speech Bubble: Rectangle 11">
              <a:extLst>
                <a:ext uri="{FF2B5EF4-FFF2-40B4-BE49-F238E27FC236}">
                  <a16:creationId xmlns:a16="http://schemas.microsoft.com/office/drawing/2014/main" id="{54909998-F16A-7444-DA06-7C39CF0A2E0D}"/>
                </a:ext>
              </a:extLst>
            </p:cNvPr>
            <p:cNvSpPr/>
            <p:nvPr/>
          </p:nvSpPr>
          <p:spPr bwMode="auto">
            <a:xfrm>
              <a:off x="1106906" y="4903654"/>
              <a:ext cx="2980847" cy="1194407"/>
            </a:xfrm>
            <a:prstGeom prst="wedgeRectCallout">
              <a:avLst>
                <a:gd name="adj1" fmla="val 60670"/>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Dear &lt;recipient&gt;,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Please find enclosed my application for the role of …</a:t>
              </a:r>
            </a:p>
          </p:txBody>
        </p:sp>
        <p:sp>
          <p:nvSpPr>
            <p:cNvPr id="13" name="Speech Bubble: Rectangle 12">
              <a:extLst>
                <a:ext uri="{FF2B5EF4-FFF2-40B4-BE49-F238E27FC236}">
                  <a16:creationId xmlns:a16="http://schemas.microsoft.com/office/drawing/2014/main" id="{6FC7BAC9-DDF6-4950-4CB5-2A32321A967A}"/>
                </a:ext>
              </a:extLst>
            </p:cNvPr>
            <p:cNvSpPr/>
            <p:nvPr/>
          </p:nvSpPr>
          <p:spPr bwMode="auto">
            <a:xfrm>
              <a:off x="4461399" y="3703493"/>
              <a:ext cx="2980847" cy="766150"/>
            </a:xfrm>
            <a:prstGeom prst="wedgeRectCallout">
              <a:avLst>
                <a:gd name="adj1" fmla="val -61408"/>
                <a:gd name="adj2" fmla="val 25069"/>
              </a:avLst>
            </a:prstGeom>
            <a:solidFill>
              <a:schemeClr val="tx2">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Create a logo for a florist business</a:t>
              </a:r>
            </a:p>
          </p:txBody>
        </p:sp>
        <p:sp>
          <p:nvSpPr>
            <p:cNvPr id="18" name="Speech Bubble: Rectangle 17">
              <a:extLst>
                <a:ext uri="{FF2B5EF4-FFF2-40B4-BE49-F238E27FC236}">
                  <a16:creationId xmlns:a16="http://schemas.microsoft.com/office/drawing/2014/main" id="{499738EB-2522-1958-80BD-D8C7CE357247}"/>
                </a:ext>
              </a:extLst>
            </p:cNvPr>
            <p:cNvSpPr/>
            <p:nvPr/>
          </p:nvSpPr>
          <p:spPr bwMode="auto">
            <a:xfrm>
              <a:off x="4945065" y="4903655"/>
              <a:ext cx="2741499" cy="1194406"/>
            </a:xfrm>
            <a:prstGeom prst="wedgeRectCallout">
              <a:avLst>
                <a:gd name="adj1" fmla="val 62191"/>
                <a:gd name="adj2" fmla="val 3520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7" name="Speech Bubble: Rectangle 26">
              <a:extLst>
                <a:ext uri="{FF2B5EF4-FFF2-40B4-BE49-F238E27FC236}">
                  <a16:creationId xmlns:a16="http://schemas.microsoft.com/office/drawing/2014/main" id="{9CA6E843-3A6C-02FB-21BD-A65530E04C68}"/>
                </a:ext>
              </a:extLst>
            </p:cNvPr>
            <p:cNvSpPr/>
            <p:nvPr/>
          </p:nvSpPr>
          <p:spPr bwMode="auto">
            <a:xfrm>
              <a:off x="8185679" y="3703493"/>
              <a:ext cx="2980847" cy="766150"/>
            </a:xfrm>
            <a:prstGeom prst="wedgeRectCallout">
              <a:avLst>
                <a:gd name="adj1" fmla="val -60338"/>
                <a:gd name="adj2" fmla="val 26457"/>
              </a:avLst>
            </a:prstGeom>
            <a:solidFill>
              <a:schemeClr val="tx2">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Write Python code to add two numbers</a:t>
              </a:r>
            </a:p>
          </p:txBody>
        </p:sp>
        <p:sp>
          <p:nvSpPr>
            <p:cNvPr id="28" name="Speech Bubble: Rectangle 27">
              <a:extLst>
                <a:ext uri="{FF2B5EF4-FFF2-40B4-BE49-F238E27FC236}">
                  <a16:creationId xmlns:a16="http://schemas.microsoft.com/office/drawing/2014/main" id="{3644DF0D-2AE7-79A1-A3F9-0B54CE374062}"/>
                </a:ext>
              </a:extLst>
            </p:cNvPr>
            <p:cNvSpPr/>
            <p:nvPr/>
          </p:nvSpPr>
          <p:spPr bwMode="auto">
            <a:xfrm>
              <a:off x="8543876" y="4903655"/>
              <a:ext cx="2980847" cy="1194406"/>
            </a:xfrm>
            <a:prstGeom prst="wedgeRectCallout">
              <a:avLst>
                <a:gd name="adj1" fmla="val 62454"/>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Segoe UI" pitchFamily="34" charset="0"/>
                  <a:cs typeface="Courier New" panose="02070309020205020404" pitchFamily="49" charset="0"/>
                </a:rPr>
                <a:t>def add(n1, n2):</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Segoe UI" pitchFamily="34" charset="0"/>
                  <a:cs typeface="Courier New" panose="02070309020205020404" pitchFamily="49" charset="0"/>
                </a:rPr>
                <a:t>    result = n1 + n2;</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Segoe UI" pitchFamily="34" charset="0"/>
                  <a:cs typeface="Courier New" panose="02070309020205020404" pitchFamily="49" charset="0"/>
                </a:rPr>
                <a:t>    return result;</a:t>
              </a:r>
            </a:p>
          </p:txBody>
        </p:sp>
        <p:cxnSp>
          <p:nvCxnSpPr>
            <p:cNvPr id="31" name="Straight Arrow Connector 30">
              <a:extLst>
                <a:ext uri="{FF2B5EF4-FFF2-40B4-BE49-F238E27FC236}">
                  <a16:creationId xmlns:a16="http://schemas.microsoft.com/office/drawing/2014/main" id="{841F2D73-B855-CEFF-F495-C77F3C6B3120}"/>
                </a:ext>
              </a:extLst>
            </p:cNvPr>
            <p:cNvCxnSpPr>
              <a:cxnSpLocks/>
            </p:cNvCxnSpPr>
            <p:nvPr/>
          </p:nvCxnSpPr>
          <p:spPr>
            <a:xfrm>
              <a:off x="3976578" y="2277183"/>
              <a:ext cx="0" cy="2626472"/>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A864094F-B4DD-FD39-6C54-1212D7BEFD06}"/>
                </a:ext>
              </a:extLst>
            </p:cNvPr>
            <p:cNvCxnSpPr>
              <a:cxnSpLocks/>
            </p:cNvCxnSpPr>
            <p:nvPr/>
          </p:nvCxnSpPr>
          <p:spPr>
            <a:xfrm>
              <a:off x="7595197" y="2259457"/>
              <a:ext cx="0" cy="2626472"/>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a:extLst>
                <a:ext uri="{FF2B5EF4-FFF2-40B4-BE49-F238E27FC236}">
                  <a16:creationId xmlns:a16="http://schemas.microsoft.com/office/drawing/2014/main" id="{43D825DC-6599-8D22-6FCE-64D12D86EA7D}"/>
                </a:ext>
              </a:extLst>
            </p:cNvPr>
            <p:cNvCxnSpPr>
              <a:cxnSpLocks/>
            </p:cNvCxnSpPr>
            <p:nvPr/>
          </p:nvCxnSpPr>
          <p:spPr>
            <a:xfrm>
              <a:off x="11394572" y="2263000"/>
              <a:ext cx="0" cy="2626472"/>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9" name="矩形 8">
              <a:extLst>
                <a:ext uri="{FF2B5EF4-FFF2-40B4-BE49-F238E27FC236}">
                  <a16:creationId xmlns:a16="http://schemas.microsoft.com/office/drawing/2014/main" id="{987B9266-8502-AA79-8725-01FBC8D26825}"/>
                </a:ext>
              </a:extLst>
            </p:cNvPr>
            <p:cNvSpPr/>
            <p:nvPr/>
          </p:nvSpPr>
          <p:spPr bwMode="auto">
            <a:xfrm>
              <a:off x="4299045" y="2555023"/>
              <a:ext cx="3600000"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Image generation</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矩形 9">
              <a:extLst>
                <a:ext uri="{FF2B5EF4-FFF2-40B4-BE49-F238E27FC236}">
                  <a16:creationId xmlns:a16="http://schemas.microsoft.com/office/drawing/2014/main" id="{38F418F9-61C7-4706-FE14-A9C23C5403C6}"/>
                </a:ext>
              </a:extLst>
            </p:cNvPr>
            <p:cNvSpPr/>
            <p:nvPr/>
          </p:nvSpPr>
          <p:spPr bwMode="auto">
            <a:xfrm>
              <a:off x="8006783" y="2555023"/>
              <a:ext cx="3600000"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Code generation</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Embed_ECCE">
              <a:extLst>
                <a:ext uri="{FF2B5EF4-FFF2-40B4-BE49-F238E27FC236}">
                  <a16:creationId xmlns:a16="http://schemas.microsoft.com/office/drawing/2014/main" id="{2F77C2E0-F09E-558F-9031-6CE84632668F}"/>
                </a:ext>
                <a:ext uri="{C183D7F6-B498-43B3-948B-1728B52AA6E4}">
                  <adec:decorative xmlns:adec="http://schemas.microsoft.com/office/drawing/2017/decorative" val="1"/>
                </a:ext>
              </a:extLst>
            </p:cNvPr>
            <p:cNvSpPr>
              <a:spLocks noChangeAspect="1" noEditPoints="1"/>
            </p:cNvSpPr>
            <p:nvPr/>
          </p:nvSpPr>
          <p:spPr bwMode="auto">
            <a:xfrm>
              <a:off x="8379338" y="2806271"/>
              <a:ext cx="503813" cy="43200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solidFill>
              <a:srgbClr val="FFFFFF"/>
            </a:solid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PhotoCollection_E7AA">
              <a:extLst>
                <a:ext uri="{FF2B5EF4-FFF2-40B4-BE49-F238E27FC236}">
                  <a16:creationId xmlns:a16="http://schemas.microsoft.com/office/drawing/2014/main" id="{BC9450D8-C17F-A886-53AD-D55FB64884E5}"/>
                </a:ext>
                <a:ext uri="{C183D7F6-B498-43B3-948B-1728B52AA6E4}">
                  <adec:decorative xmlns:adec="http://schemas.microsoft.com/office/drawing/2017/decorative" val="1"/>
                </a:ext>
              </a:extLst>
            </p:cNvPr>
            <p:cNvSpPr>
              <a:spLocks noChangeAspect="1" noEditPoints="1"/>
            </p:cNvSpPr>
            <p:nvPr/>
          </p:nvSpPr>
          <p:spPr bwMode="auto">
            <a:xfrm>
              <a:off x="4705717" y="2839391"/>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solidFill>
              <a:srgbClr val="FFFFFF"/>
            </a:solid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D2CBFC03-4F86-11CB-3C0A-DE076669ACB6}"/>
                </a:ext>
              </a:extLst>
            </p:cNvPr>
            <p:cNvGrpSpPr/>
            <p:nvPr/>
          </p:nvGrpSpPr>
          <p:grpSpPr>
            <a:xfrm>
              <a:off x="5735949" y="5043658"/>
              <a:ext cx="914400" cy="914400"/>
              <a:chOff x="5163577" y="5043658"/>
              <a:chExt cx="914400" cy="914400"/>
            </a:xfrm>
          </p:grpSpPr>
          <p:pic>
            <p:nvPicPr>
              <p:cNvPr id="6" name="Graphic 5" descr="Flower without stem with solid fill">
                <a:extLst>
                  <a:ext uri="{FF2B5EF4-FFF2-40B4-BE49-F238E27FC236}">
                    <a16:creationId xmlns:a16="http://schemas.microsoft.com/office/drawing/2014/main" id="{AA2ADC5A-A7FC-1001-1970-7926A33EE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3577" y="5043658"/>
                <a:ext cx="914400" cy="914400"/>
              </a:xfrm>
              <a:prstGeom prst="rect">
                <a:avLst/>
              </a:prstGeom>
            </p:spPr>
          </p:pic>
          <p:sp>
            <p:nvSpPr>
              <p:cNvPr id="38" name="TextBox 37">
                <a:extLst>
                  <a:ext uri="{FF2B5EF4-FFF2-40B4-BE49-F238E27FC236}">
                    <a16:creationId xmlns:a16="http://schemas.microsoft.com/office/drawing/2014/main" id="{C786872E-C277-C6AC-0845-2ED10EFD54E9}"/>
                  </a:ext>
                </a:extLst>
              </p:cNvPr>
              <p:cNvSpPr txBox="1"/>
              <p:nvPr/>
            </p:nvSpPr>
            <p:spPr>
              <a:xfrm rot="373174">
                <a:off x="5380453" y="5109648"/>
                <a:ext cx="532200" cy="281645"/>
              </a:xfrm>
              <a:prstGeom prst="rect">
                <a:avLst/>
              </a:prstGeom>
              <a:noFill/>
              <a:ln>
                <a:noFill/>
              </a:ln>
            </p:spPr>
            <p:txBody>
              <a:bodyPr wrap="none" lIns="0" tIns="0" rIns="0" bIns="0" rtlCol="0">
                <a:prstTxWarp prst="textArchUp">
                  <a:avLst>
                    <a:gd name="adj" fmla="val 11396278"/>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3364C"/>
                    </a:solidFill>
                    <a:effectLst>
                      <a:outerShdw blurRad="38100" dist="25400" dir="5400000" algn="ctr" rotWithShape="0">
                        <a:srgbClr val="6E747A">
                          <a:alpha val="43000"/>
                        </a:srgbClr>
                      </a:outerShdw>
                    </a:effectLst>
                    <a:uLnTx/>
                    <a:uFillTx/>
                    <a:latin typeface="Curlz MT" panose="04040404050702020202" pitchFamily="82" charset="0"/>
                    <a:ea typeface="+mn-ea"/>
                    <a:cs typeface="+mn-cs"/>
                  </a:rPr>
                  <a:t>Daisy’s</a:t>
                </a:r>
              </a:p>
            </p:txBody>
          </p:sp>
          <p:sp>
            <p:nvSpPr>
              <p:cNvPr id="39" name="TextBox 38">
                <a:extLst>
                  <a:ext uri="{FF2B5EF4-FFF2-40B4-BE49-F238E27FC236}">
                    <a16:creationId xmlns:a16="http://schemas.microsoft.com/office/drawing/2014/main" id="{73AD3659-D8B4-8A3C-724E-47C272B73F8D}"/>
                  </a:ext>
                </a:extLst>
              </p:cNvPr>
              <p:cNvSpPr txBox="1"/>
              <p:nvPr/>
            </p:nvSpPr>
            <p:spPr>
              <a:xfrm>
                <a:off x="5324697" y="5693659"/>
                <a:ext cx="601831" cy="246221"/>
              </a:xfrm>
              <a:prstGeom prst="rect">
                <a:avLst/>
              </a:prstGeom>
              <a:noFill/>
              <a:ln>
                <a:noFill/>
              </a:ln>
            </p:spPr>
            <p:txBody>
              <a:bodyPr wrap="none" lIns="0" tIns="0" rIns="0" bIns="0" rtlCol="0">
                <a:prstTxWarp prst="textArchDown">
                  <a:avLst>
                    <a:gd name="adj" fmla="val 1250602"/>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364C"/>
                    </a:solidFill>
                    <a:effectLst/>
                    <a:uLnTx/>
                    <a:uFillTx/>
                    <a:latin typeface="Curlz MT" panose="04040404050702020202" pitchFamily="82" charset="0"/>
                    <a:ea typeface="+mn-ea"/>
                    <a:cs typeface="+mn-cs"/>
                  </a:rPr>
                  <a:t>Flowers</a:t>
                </a:r>
              </a:p>
            </p:txBody>
          </p:sp>
        </p:grpSp>
        <p:grpSp>
          <p:nvGrpSpPr>
            <p:cNvPr id="26" name="Group 25">
              <a:extLst>
                <a:ext uri="{FF2B5EF4-FFF2-40B4-BE49-F238E27FC236}">
                  <a16:creationId xmlns:a16="http://schemas.microsoft.com/office/drawing/2014/main" id="{4D1A89CC-492C-E82A-A4D3-6BA205797AE2}"/>
                </a:ext>
              </a:extLst>
            </p:cNvPr>
            <p:cNvGrpSpPr/>
            <p:nvPr/>
          </p:nvGrpSpPr>
          <p:grpSpPr>
            <a:xfrm>
              <a:off x="591307" y="2555023"/>
              <a:ext cx="3600000" cy="934497"/>
              <a:chOff x="591307" y="2555023"/>
              <a:chExt cx="3600000" cy="934497"/>
            </a:xfrm>
          </p:grpSpPr>
          <p:sp>
            <p:nvSpPr>
              <p:cNvPr id="8" name="矩形 7">
                <a:extLst>
                  <a:ext uri="{FF2B5EF4-FFF2-40B4-BE49-F238E27FC236}">
                    <a16:creationId xmlns:a16="http://schemas.microsoft.com/office/drawing/2014/main" id="{D800BF7C-45A3-5D7D-595B-15A26D026305}"/>
                  </a:ext>
                </a:extLst>
              </p:cNvPr>
              <p:cNvSpPr/>
              <p:nvPr/>
            </p:nvSpPr>
            <p:spPr bwMode="auto">
              <a:xfrm>
                <a:off x="591307" y="2555023"/>
                <a:ext cx="3600000"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Natural language generation</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5" name="Graphic 24" descr="Typewriter outline">
                <a:extLst>
                  <a:ext uri="{FF2B5EF4-FFF2-40B4-BE49-F238E27FC236}">
                    <a16:creationId xmlns:a16="http://schemas.microsoft.com/office/drawing/2014/main" id="{772D752D-0C29-6C64-19E6-3DA48BCE9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69" y="2702910"/>
                <a:ext cx="648382" cy="648382"/>
              </a:xfrm>
              <a:prstGeom prst="rect">
                <a:avLst/>
              </a:prstGeom>
            </p:spPr>
          </p:pic>
        </p:grpSp>
        <p:grpSp>
          <p:nvGrpSpPr>
            <p:cNvPr id="43" name="Group 42">
              <a:extLst>
                <a:ext uri="{FF2B5EF4-FFF2-40B4-BE49-F238E27FC236}">
                  <a16:creationId xmlns:a16="http://schemas.microsoft.com/office/drawing/2014/main" id="{3FB8122B-1059-5071-A744-E6D53451F413}"/>
                </a:ext>
              </a:extLst>
            </p:cNvPr>
            <p:cNvGrpSpPr/>
            <p:nvPr/>
          </p:nvGrpSpPr>
          <p:grpSpPr>
            <a:xfrm>
              <a:off x="588264" y="1342686"/>
              <a:ext cx="11018519" cy="934497"/>
              <a:chOff x="588264" y="1342686"/>
              <a:chExt cx="11018519" cy="934497"/>
            </a:xfrm>
          </p:grpSpPr>
          <p:sp>
            <p:nvSpPr>
              <p:cNvPr id="2" name="矩形 9">
                <a:extLst>
                  <a:ext uri="{FF2B5EF4-FFF2-40B4-BE49-F238E27FC236}">
                    <a16:creationId xmlns:a16="http://schemas.microsoft.com/office/drawing/2014/main" id="{1B9A0172-0112-86A4-423E-091A3FD19119}"/>
                  </a:ext>
                </a:extLst>
              </p:cNvPr>
              <p:cNvSpPr/>
              <p:nvPr/>
            </p:nvSpPr>
            <p:spPr bwMode="auto">
              <a:xfrm>
                <a:off x="588264" y="1342686"/>
                <a:ext cx="11018519"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Language model</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E761DC6F-C8B1-413B-9046-C8050FAD8144}"/>
                  </a:ext>
                </a:extLst>
              </p:cNvPr>
              <p:cNvPicPr>
                <a:picLocks noChangeAspect="1"/>
              </p:cNvPicPr>
              <p:nvPr/>
            </p:nvPicPr>
            <p:blipFill>
              <a:blip r:embed="rId7"/>
              <a:stretch>
                <a:fillRect/>
              </a:stretch>
            </p:blipFill>
            <p:spPr>
              <a:xfrm>
                <a:off x="4945065" y="1566115"/>
                <a:ext cx="634180" cy="573519"/>
              </a:xfrm>
              <a:prstGeom prst="rect">
                <a:avLst/>
              </a:prstGeom>
              <a:ln>
                <a:solidFill>
                  <a:schemeClr val="accent2"/>
                </a:solidFill>
              </a:ln>
            </p:spPr>
          </p:pic>
        </p:grpSp>
      </p:grpSp>
    </p:spTree>
    <p:extLst>
      <p:ext uri="{BB962C8B-B14F-4D97-AF65-F5344CB8AC3E}">
        <p14:creationId xmlns:p14="http://schemas.microsoft.com/office/powerpoint/2010/main" val="229779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7DEB-08E7-DA72-08B7-74C1FE0A1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65BDD-D640-5D09-3CCF-6B1AE63659B6}"/>
              </a:ext>
            </a:extLst>
          </p:cNvPr>
          <p:cNvSpPr>
            <a:spLocks noGrp="1"/>
          </p:cNvSpPr>
          <p:nvPr>
            <p:ph type="title"/>
          </p:nvPr>
        </p:nvSpPr>
        <p:spPr>
          <a:xfrm>
            <a:off x="655638" y="320040"/>
            <a:ext cx="10880725" cy="461665"/>
          </a:xfrm>
        </p:spPr>
        <p:txBody>
          <a:bodyPr/>
          <a:lstStyle/>
          <a:p>
            <a:r>
              <a:rPr lang="en-US" dirty="0"/>
              <a:t>Plan a Responsible Generative AI Solution</a:t>
            </a:r>
          </a:p>
        </p:txBody>
      </p:sp>
      <p:sp>
        <p:nvSpPr>
          <p:cNvPr id="3" name="Content Placeholder 2" descr="Four stage process to develop and implement a plan for responsible AI ">
            <a:extLst>
              <a:ext uri="{FF2B5EF4-FFF2-40B4-BE49-F238E27FC236}">
                <a16:creationId xmlns:a16="http://schemas.microsoft.com/office/drawing/2014/main" id="{0F2817BF-07B8-FF0E-44AA-E9A49CADF63B}"/>
              </a:ext>
            </a:extLst>
          </p:cNvPr>
          <p:cNvSpPr>
            <a:spLocks noGrp="1"/>
          </p:cNvSpPr>
          <p:nvPr>
            <p:ph sz="quarter" idx="13"/>
          </p:nvPr>
        </p:nvSpPr>
        <p:spPr/>
        <p:txBody>
          <a:bodyPr/>
          <a:lstStyle/>
          <a:p>
            <a:pPr marL="0" indent="0">
              <a:buNone/>
            </a:pPr>
            <a:r>
              <a:rPr lang="en-US" sz="2400" dirty="0"/>
              <a:t>Four stage process to develop and implement a plan for responsible AI are:</a:t>
            </a:r>
          </a:p>
        </p:txBody>
      </p:sp>
      <p:grpSp>
        <p:nvGrpSpPr>
          <p:cNvPr id="10" name="Group 9" descr="Four stage process to develop and implement a plan for responsible AI ">
            <a:extLst>
              <a:ext uri="{FF2B5EF4-FFF2-40B4-BE49-F238E27FC236}">
                <a16:creationId xmlns:a16="http://schemas.microsoft.com/office/drawing/2014/main" id="{07FC7BA8-07EE-FCA5-1D70-4DE1D2A83C9B}"/>
              </a:ext>
            </a:extLst>
          </p:cNvPr>
          <p:cNvGrpSpPr/>
          <p:nvPr/>
        </p:nvGrpSpPr>
        <p:grpSpPr>
          <a:xfrm>
            <a:off x="584199" y="2218842"/>
            <a:ext cx="10996246" cy="3063404"/>
            <a:chOff x="1865539" y="2318232"/>
            <a:chExt cx="9232850" cy="3063404"/>
          </a:xfrm>
        </p:grpSpPr>
        <p:sp>
          <p:nvSpPr>
            <p:cNvPr id="11" name="Freeform: Shape 10">
              <a:extLst>
                <a:ext uri="{FF2B5EF4-FFF2-40B4-BE49-F238E27FC236}">
                  <a16:creationId xmlns:a16="http://schemas.microsoft.com/office/drawing/2014/main" id="{CD09124F-21CD-FF61-C2C8-5B7D37AFE6CE}"/>
                </a:ext>
              </a:extLst>
            </p:cNvPr>
            <p:cNvSpPr/>
            <p:nvPr/>
          </p:nvSpPr>
          <p:spPr>
            <a:xfrm>
              <a:off x="1865539"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40000"/>
                <a:lumOff val="6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Identify</a:t>
              </a:r>
            </a:p>
          </p:txBody>
        </p:sp>
        <p:sp>
          <p:nvSpPr>
            <p:cNvPr id="12" name="Freeform: Shape 11">
              <a:extLst>
                <a:ext uri="{FF2B5EF4-FFF2-40B4-BE49-F238E27FC236}">
                  <a16:creationId xmlns:a16="http://schemas.microsoft.com/office/drawing/2014/main" id="{3FCC7D61-918C-9E90-E148-E81C01E65109}"/>
                </a:ext>
              </a:extLst>
            </p:cNvPr>
            <p:cNvSpPr/>
            <p:nvPr/>
          </p:nvSpPr>
          <p:spPr>
            <a:xfrm>
              <a:off x="216945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chemeClr val="accent4">
                  <a:lumMod val="40000"/>
                  <a:lumOff val="60000"/>
                </a:schemeClr>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Potential harms that are relevant to your planned solution.</a:t>
              </a:r>
            </a:p>
          </p:txBody>
        </p:sp>
        <p:sp>
          <p:nvSpPr>
            <p:cNvPr id="13" name="Freeform: Shape 12">
              <a:extLst>
                <a:ext uri="{FF2B5EF4-FFF2-40B4-BE49-F238E27FC236}">
                  <a16:creationId xmlns:a16="http://schemas.microsoft.com/office/drawing/2014/main" id="{65AA3DA1-2F28-B886-A32A-2422BE288473}"/>
                </a:ext>
              </a:extLst>
            </p:cNvPr>
            <p:cNvSpPr/>
            <p:nvPr/>
          </p:nvSpPr>
          <p:spPr>
            <a:xfrm>
              <a:off x="3582635"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chemeClr val="accent4">
                <a:lumMod val="40000"/>
                <a:lumOff val="6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3885" rIns="110827" bIns="73885"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9941699-B4CD-5767-F68F-FF814DB021CA}"/>
                </a:ext>
              </a:extLst>
            </p:cNvPr>
            <p:cNvSpPr/>
            <p:nvPr/>
          </p:nvSpPr>
          <p:spPr>
            <a:xfrm>
              <a:off x="4278837"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60000"/>
                <a:lumOff val="40000"/>
              </a:schemeClr>
            </a:solidFill>
          </p:spPr>
          <p:style>
            <a:lnRef idx="2">
              <a:schemeClr val="lt1">
                <a:hueOff val="0"/>
                <a:satOff val="0"/>
                <a:lumOff val="0"/>
                <a:alphaOff val="0"/>
              </a:schemeClr>
            </a:lnRef>
            <a:fillRef idx="1">
              <a:schemeClr val="accent4">
                <a:hueOff val="1836902"/>
                <a:satOff val="-15893"/>
                <a:lumOff val="-3922"/>
                <a:alphaOff val="0"/>
              </a:schemeClr>
            </a:fillRef>
            <a:effectRef idx="0">
              <a:schemeClr val="accent4">
                <a:hueOff val="1836902"/>
                <a:satOff val="-15893"/>
                <a:lumOff val="-3922"/>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Measure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C7A6C2AB-B32C-F628-ADF5-47E607E0EE00}"/>
                </a:ext>
              </a:extLst>
            </p:cNvPr>
            <p:cNvSpPr/>
            <p:nvPr/>
          </p:nvSpPr>
          <p:spPr>
            <a:xfrm>
              <a:off x="4582745"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chemeClr val="accent4">
                  <a:lumMod val="60000"/>
                  <a:lumOff val="40000"/>
                </a:schemeClr>
              </a:solidFill>
            </a:ln>
          </p:spPr>
          <p:style>
            <a:lnRef idx="2">
              <a:schemeClr val="accent4">
                <a:hueOff val="1836902"/>
                <a:satOff val="-15893"/>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The presence of these harms in the outputs generated by your solution.</a:t>
              </a:r>
            </a:p>
          </p:txBody>
        </p:sp>
        <p:sp>
          <p:nvSpPr>
            <p:cNvPr id="16" name="Freeform: Shape 15">
              <a:extLst>
                <a:ext uri="{FF2B5EF4-FFF2-40B4-BE49-F238E27FC236}">
                  <a16:creationId xmlns:a16="http://schemas.microsoft.com/office/drawing/2014/main" id="{1A20915B-8EBA-94F3-7E35-74956EDC26D6}"/>
                </a:ext>
              </a:extLst>
            </p:cNvPr>
            <p:cNvSpPr/>
            <p:nvPr/>
          </p:nvSpPr>
          <p:spPr>
            <a:xfrm>
              <a:off x="5990597"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chemeClr val="accent4">
                <a:lumMod val="60000"/>
                <a:lumOff val="40000"/>
              </a:schemeClr>
            </a:solidFill>
          </p:spPr>
          <p:style>
            <a:lnRef idx="0">
              <a:schemeClr val="lt1">
                <a:hueOff val="0"/>
                <a:satOff val="0"/>
                <a:lumOff val="0"/>
                <a:alphaOff val="0"/>
              </a:schemeClr>
            </a:lnRef>
            <a:fillRef idx="1">
              <a:schemeClr val="accent4">
                <a:hueOff val="2755352"/>
                <a:satOff val="-23840"/>
                <a:lumOff val="-5883"/>
                <a:alphaOff val="0"/>
              </a:schemeClr>
            </a:fillRef>
            <a:effectRef idx="0">
              <a:schemeClr val="accent4">
                <a:hueOff val="2755352"/>
                <a:satOff val="-23840"/>
                <a:lumOff val="-5883"/>
                <a:alphaOff val="0"/>
              </a:schemeClr>
            </a:effectRef>
            <a:fontRef idx="minor">
              <a:schemeClr val="lt1"/>
            </a:fontRef>
          </p:style>
          <p:txBody>
            <a:bodyPr spcFirstLastPara="0" vert="horz" wrap="square" lIns="0" tIns="73885" rIns="110827" bIns="73885"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8BBFEFC-8537-61BD-568D-B4FE704C069A}"/>
                </a:ext>
              </a:extLst>
            </p:cNvPr>
            <p:cNvSpPr/>
            <p:nvPr/>
          </p:nvSpPr>
          <p:spPr>
            <a:xfrm>
              <a:off x="6690305"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75000"/>
              </a:schemeClr>
            </a:solidFill>
          </p:spPr>
          <p:style>
            <a:lnRef idx="2">
              <a:schemeClr val="lt1">
                <a:hueOff val="0"/>
                <a:satOff val="0"/>
                <a:lumOff val="0"/>
                <a:alphaOff val="0"/>
              </a:schemeClr>
            </a:lnRef>
            <a:fillRef idx="1">
              <a:schemeClr val="accent4">
                <a:hueOff val="3673803"/>
                <a:satOff val="-31787"/>
                <a:lumOff val="-7844"/>
                <a:alphaOff val="0"/>
              </a:schemeClr>
            </a:fillRef>
            <a:effectRef idx="0">
              <a:schemeClr val="accent4">
                <a:hueOff val="3673803"/>
                <a:satOff val="-31787"/>
                <a:lumOff val="-7844"/>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Mitigate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D3FA775-1A36-DB7B-B81E-EC9972D70731}"/>
                </a:ext>
              </a:extLst>
            </p:cNvPr>
            <p:cNvSpPr/>
            <p:nvPr/>
          </p:nvSpPr>
          <p:spPr>
            <a:xfrm>
              <a:off x="6994214"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chemeClr val="accent4">
                  <a:lumMod val="75000"/>
                </a:schemeClr>
              </a:solidFill>
            </a:ln>
          </p:spPr>
          <p:style>
            <a:lnRef idx="2">
              <a:schemeClr val="accent4">
                <a:hueOff val="3673803"/>
                <a:satOff val="-31787"/>
                <a:lumOff val="-784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The harms at multiple layers in your solution to minimize their presence and impact.</a:t>
              </a:r>
            </a:p>
          </p:txBody>
        </p:sp>
        <p:sp>
          <p:nvSpPr>
            <p:cNvPr id="19" name="Freeform: Shape 18">
              <a:extLst>
                <a:ext uri="{FF2B5EF4-FFF2-40B4-BE49-F238E27FC236}">
                  <a16:creationId xmlns:a16="http://schemas.microsoft.com/office/drawing/2014/main" id="{8D0022A5-164F-CD19-4E79-9B1BBF72689E}"/>
                </a:ext>
              </a:extLst>
            </p:cNvPr>
            <p:cNvSpPr/>
            <p:nvPr/>
          </p:nvSpPr>
          <p:spPr>
            <a:xfrm rot="21543416">
              <a:off x="8414880" y="2420767"/>
              <a:ext cx="544084" cy="369425"/>
            </a:xfrm>
            <a:custGeom>
              <a:avLst/>
              <a:gdLst>
                <a:gd name="connsiteX0" fmla="*/ 0 w 638659"/>
                <a:gd name="connsiteY0" fmla="*/ 73885 h 369425"/>
                <a:gd name="connsiteX1" fmla="*/ 453947 w 638659"/>
                <a:gd name="connsiteY1" fmla="*/ 73885 h 369425"/>
                <a:gd name="connsiteX2" fmla="*/ 453947 w 638659"/>
                <a:gd name="connsiteY2" fmla="*/ 0 h 369425"/>
                <a:gd name="connsiteX3" fmla="*/ 638659 w 638659"/>
                <a:gd name="connsiteY3" fmla="*/ 184713 h 369425"/>
                <a:gd name="connsiteX4" fmla="*/ 453947 w 638659"/>
                <a:gd name="connsiteY4" fmla="*/ 369425 h 369425"/>
                <a:gd name="connsiteX5" fmla="*/ 453947 w 638659"/>
                <a:gd name="connsiteY5" fmla="*/ 295540 h 369425"/>
                <a:gd name="connsiteX6" fmla="*/ 0 w 638659"/>
                <a:gd name="connsiteY6" fmla="*/ 295540 h 369425"/>
                <a:gd name="connsiteX7" fmla="*/ 0 w 638659"/>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59" h="369425">
                  <a:moveTo>
                    <a:pt x="0" y="73885"/>
                  </a:moveTo>
                  <a:lnTo>
                    <a:pt x="453947" y="73885"/>
                  </a:lnTo>
                  <a:lnTo>
                    <a:pt x="453947" y="0"/>
                  </a:lnTo>
                  <a:lnTo>
                    <a:pt x="638659" y="184713"/>
                  </a:lnTo>
                  <a:lnTo>
                    <a:pt x="453947" y="369425"/>
                  </a:lnTo>
                  <a:lnTo>
                    <a:pt x="453947" y="295540"/>
                  </a:lnTo>
                  <a:lnTo>
                    <a:pt x="0" y="295540"/>
                  </a:lnTo>
                  <a:lnTo>
                    <a:pt x="0" y="73885"/>
                  </a:lnTo>
                  <a:close/>
                </a:path>
              </a:pathLst>
            </a:custGeom>
            <a:solidFill>
              <a:schemeClr val="accent4">
                <a:lumMod val="75000"/>
              </a:schemeClr>
            </a:solidFill>
          </p:spPr>
          <p:style>
            <a:lnRef idx="0">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0" tIns="73884" rIns="110826" bIns="73885"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D748041-3B10-3F94-8085-E3BC2EA15638}"/>
                </a:ext>
              </a:extLst>
            </p:cNvPr>
            <p:cNvSpPr/>
            <p:nvPr/>
          </p:nvSpPr>
          <p:spPr>
            <a:xfrm>
              <a:off x="9101769" y="2318232"/>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50000"/>
              </a:schemeClr>
            </a:solidFill>
          </p:spPr>
          <p:style>
            <a:lnRef idx="2">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Operate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146709C-E57D-C9EB-080C-779FC12FB7F6}"/>
                </a:ext>
              </a:extLst>
            </p:cNvPr>
            <p:cNvSpPr/>
            <p:nvPr/>
          </p:nvSpPr>
          <p:spPr>
            <a:xfrm>
              <a:off x="940568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5510705"/>
                <a:satOff val="-47680"/>
                <a:lumOff val="-117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The solution responsibly by defining and following a deployment and operational readiness plan.</a:t>
              </a:r>
            </a:p>
          </p:txBody>
        </p:sp>
      </p:grpSp>
    </p:spTree>
    <p:extLst>
      <p:ext uri="{BB962C8B-B14F-4D97-AF65-F5344CB8AC3E}">
        <p14:creationId xmlns:p14="http://schemas.microsoft.com/office/powerpoint/2010/main" val="3797692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374A-5A92-4135-E627-7AD3CA8E4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71BDF-9CD1-92EE-0356-BAD9FB439D95}"/>
              </a:ext>
            </a:extLst>
          </p:cNvPr>
          <p:cNvSpPr>
            <a:spLocks noGrp="1"/>
          </p:cNvSpPr>
          <p:nvPr>
            <p:ph type="title"/>
          </p:nvPr>
        </p:nvSpPr>
        <p:spPr>
          <a:xfrm>
            <a:off x="655638" y="320040"/>
            <a:ext cx="10880725" cy="461665"/>
          </a:xfrm>
        </p:spPr>
        <p:txBody>
          <a:bodyPr/>
          <a:lstStyle/>
          <a:p>
            <a:r>
              <a:rPr lang="en-US" b="1" dirty="0"/>
              <a:t>Azure OpenAI Core Services</a:t>
            </a:r>
          </a:p>
        </p:txBody>
      </p:sp>
      <p:pic>
        <p:nvPicPr>
          <p:cNvPr id="9" name="Picture 8">
            <a:extLst>
              <a:ext uri="{FF2B5EF4-FFF2-40B4-BE49-F238E27FC236}">
                <a16:creationId xmlns:a16="http://schemas.microsoft.com/office/drawing/2014/main" id="{0AD0B813-F673-4B1D-93FA-B6FDDDD3219A}"/>
              </a:ext>
            </a:extLst>
          </p:cNvPr>
          <p:cNvPicPr>
            <a:picLocks noChangeAspect="1"/>
          </p:cNvPicPr>
          <p:nvPr/>
        </p:nvPicPr>
        <p:blipFill>
          <a:blip r:embed="rId3"/>
          <a:stretch>
            <a:fillRect/>
          </a:stretch>
        </p:blipFill>
        <p:spPr>
          <a:xfrm>
            <a:off x="2115119" y="1617745"/>
            <a:ext cx="7961761" cy="4758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83011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935A-B68C-F5EC-DE65-18B2E39205BF}"/>
            </a:ext>
          </a:extLst>
        </p:cNvPr>
        <p:cNvGrpSpPr/>
        <p:nvPr/>
      </p:nvGrpSpPr>
      <p:grpSpPr>
        <a:xfrm>
          <a:off x="0" y="0"/>
          <a:ext cx="0" cy="0"/>
          <a:chOff x="0" y="0"/>
          <a:chExt cx="0" cy="0"/>
        </a:xfrm>
      </p:grpSpPr>
      <p:pic>
        <p:nvPicPr>
          <p:cNvPr id="73" name="Picture 72" descr="Wooden blocks with letters on them&#10;&#10;AI-generated content may be incorrect.">
            <a:extLst>
              <a:ext uri="{FF2B5EF4-FFF2-40B4-BE49-F238E27FC236}">
                <a16:creationId xmlns:a16="http://schemas.microsoft.com/office/drawing/2014/main" id="{EBB9B9C4-7216-2E63-52A1-11064427D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6"/>
            <a:ext cx="12192000" cy="6856927"/>
          </a:xfrm>
          <a:prstGeom prst="rect">
            <a:avLst/>
          </a:prstGeom>
        </p:spPr>
      </p:pic>
    </p:spTree>
    <p:extLst>
      <p:ext uri="{BB962C8B-B14F-4D97-AF65-F5344CB8AC3E}">
        <p14:creationId xmlns:p14="http://schemas.microsoft.com/office/powerpoint/2010/main" val="7747982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ED8D5-C8CD-8C1B-E104-E43CA243C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1DC9F-7292-A86C-1D6B-6946A649BE6C}"/>
              </a:ext>
            </a:extLst>
          </p:cNvPr>
          <p:cNvSpPr>
            <a:spLocks noGrp="1"/>
          </p:cNvSpPr>
          <p:nvPr>
            <p:ph type="title" idx="4294967295"/>
          </p:nvPr>
        </p:nvSpPr>
        <p:spPr>
          <a:xfrm>
            <a:off x="1617785" y="3097212"/>
            <a:ext cx="7529513" cy="663575"/>
          </a:xfrm>
        </p:spPr>
        <p:txBody>
          <a:bodyPr/>
          <a:lstStyle/>
          <a:p>
            <a:r>
              <a:rPr lang="en-US" sz="8000" dirty="0">
                <a:solidFill>
                  <a:schemeClr val="bg1"/>
                </a:solidFill>
              </a:rPr>
              <a:t>Thank you!</a:t>
            </a:r>
          </a:p>
        </p:txBody>
      </p:sp>
    </p:spTree>
    <p:extLst>
      <p:ext uri="{BB962C8B-B14F-4D97-AF65-F5344CB8AC3E}">
        <p14:creationId xmlns:p14="http://schemas.microsoft.com/office/powerpoint/2010/main" val="8835302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75BE-E8D3-35B8-37F3-FCC452B2E01D}"/>
              </a:ext>
            </a:extLst>
          </p:cNvPr>
          <p:cNvSpPr>
            <a:spLocks noGrp="1"/>
          </p:cNvSpPr>
          <p:nvPr>
            <p:ph type="title"/>
          </p:nvPr>
        </p:nvSpPr>
        <p:spPr>
          <a:xfrm>
            <a:off x="655638" y="320040"/>
            <a:ext cx="10880725" cy="461665"/>
          </a:xfrm>
        </p:spPr>
        <p:txBody>
          <a:bodyPr/>
          <a:lstStyle/>
          <a:p>
            <a:r>
              <a:rPr lang="en-US" dirty="0"/>
              <a:t>AI-900 Exam Resources</a:t>
            </a:r>
          </a:p>
        </p:txBody>
      </p:sp>
      <p:sp>
        <p:nvSpPr>
          <p:cNvPr id="4" name="TextBox 3">
            <a:extLst>
              <a:ext uri="{FF2B5EF4-FFF2-40B4-BE49-F238E27FC236}">
                <a16:creationId xmlns:a16="http://schemas.microsoft.com/office/drawing/2014/main" id="{63B341FD-B7E5-A67F-8C16-F6952A56B516}"/>
              </a:ext>
            </a:extLst>
          </p:cNvPr>
          <p:cNvSpPr txBox="1"/>
          <p:nvPr/>
        </p:nvSpPr>
        <p:spPr>
          <a:xfrm>
            <a:off x="363792" y="1572589"/>
            <a:ext cx="6096000" cy="3477875"/>
          </a:xfrm>
          <a:prstGeom prst="rect">
            <a:avLst/>
          </a:prstGeom>
          <a:noFill/>
        </p:spPr>
        <p:txBody>
          <a:bodyPr wrap="square">
            <a:spAutoFit/>
          </a:bodyPr>
          <a:lstStyle/>
          <a:p>
            <a:pPr marL="0" marR="0">
              <a:buNone/>
            </a:pPr>
            <a:r>
              <a:rPr lang="en-US" sz="2000" b="1" dirty="0">
                <a:latin typeface="+mj-lt"/>
                <a:ea typeface="Aptos" panose="020B0004020202020204" pitchFamily="34" charset="0"/>
                <a:cs typeface="Aptos" panose="020B0004020202020204" pitchFamily="34" charset="0"/>
              </a:rPr>
              <a:t>Microsoft Certified: Azure AI Fundamentals</a:t>
            </a:r>
          </a:p>
          <a:p>
            <a:r>
              <a:rPr lang="en-US" sz="2000" dirty="0">
                <a:solidFill>
                  <a:schemeClr val="accent2"/>
                </a:solidFill>
                <a:latin typeface="+mj-lt"/>
                <a:hlinkClick r:id="rId3">
                  <a:extLst>
                    <a:ext uri="{A12FA001-AC4F-418D-AE19-62706E023703}">
                      <ahyp:hlinkClr xmlns:ahyp="http://schemas.microsoft.com/office/drawing/2018/hyperlinkcolor" val="tx"/>
                    </a:ext>
                  </a:extLst>
                </a:hlinkClick>
              </a:rPr>
              <a:t>Microsoft Learn: Certification Page</a:t>
            </a:r>
            <a:endParaRPr lang="en-US" sz="2000" dirty="0">
              <a:solidFill>
                <a:schemeClr val="accent2"/>
              </a:solidFill>
              <a:latin typeface="+mj-lt"/>
            </a:endParaRPr>
          </a:p>
          <a:p>
            <a:r>
              <a:rPr lang="en-US" sz="2000" dirty="0">
                <a:solidFill>
                  <a:schemeClr val="accent2"/>
                </a:solidFill>
                <a:latin typeface="+mj-lt"/>
                <a:hlinkClick r:id="rId4">
                  <a:extLst>
                    <a:ext uri="{A12FA001-AC4F-418D-AE19-62706E023703}">
                      <ahyp:hlinkClr xmlns:ahyp="http://schemas.microsoft.com/office/drawing/2018/hyperlinkcolor" val="tx"/>
                    </a:ext>
                  </a:extLst>
                </a:hlinkClick>
              </a:rPr>
              <a:t>Microsoft Learn Study Guide for Exam AI-900</a:t>
            </a:r>
            <a:endParaRPr lang="en-US" sz="2000" dirty="0">
              <a:solidFill>
                <a:schemeClr val="accent2"/>
              </a:solidFill>
              <a:latin typeface="+mj-lt"/>
            </a:endParaRPr>
          </a:p>
          <a:p>
            <a:r>
              <a:rPr lang="en-US" sz="2000" dirty="0">
                <a:solidFill>
                  <a:schemeClr val="accent2"/>
                </a:solidFill>
                <a:latin typeface="+mj-lt"/>
                <a:hlinkClick r:id="rId5">
                  <a:extLst>
                    <a:ext uri="{A12FA001-AC4F-418D-AE19-62706E023703}">
                      <ahyp:hlinkClr xmlns:ahyp="http://schemas.microsoft.com/office/drawing/2018/hyperlinkcolor" val="tx"/>
                    </a:ext>
                  </a:extLst>
                </a:hlinkClick>
              </a:rPr>
              <a:t>Practice Assessment for AI-900</a:t>
            </a:r>
            <a:endParaRPr lang="en-US" sz="2000" dirty="0">
              <a:solidFill>
                <a:schemeClr val="accent2"/>
              </a:solidFill>
              <a:latin typeface="+mj-lt"/>
            </a:endParaRPr>
          </a:p>
          <a:p>
            <a:endParaRPr lang="en-US" sz="2000" b="1" dirty="0">
              <a:solidFill>
                <a:schemeClr val="accent2"/>
              </a:solidFill>
              <a:latin typeface="+mj-lt"/>
              <a:ea typeface="Aptos" panose="020B0004020202020204" pitchFamily="34" charset="0"/>
              <a:cs typeface="Aptos" panose="020B0004020202020204" pitchFamily="34" charset="0"/>
            </a:endParaRPr>
          </a:p>
          <a:p>
            <a:pPr marL="0" marR="0">
              <a:buNone/>
            </a:pPr>
            <a:r>
              <a:rPr lang="en-US" sz="2000" b="1" dirty="0">
                <a:effectLst/>
                <a:latin typeface="+mj-lt"/>
                <a:ea typeface="Aptos" panose="020B0004020202020204" pitchFamily="34" charset="0"/>
                <a:cs typeface="Aptos" panose="020B0004020202020204" pitchFamily="34" charset="0"/>
              </a:rPr>
              <a:t>Microsoft Learn – Learning Paths</a:t>
            </a:r>
            <a:endParaRPr lang="en-US" sz="2000" dirty="0">
              <a:effectLst/>
              <a:latin typeface="+mj-lt"/>
              <a:ea typeface="Aptos" panose="020B0004020202020204" pitchFamily="34" charset="0"/>
              <a:cs typeface="Aptos" panose="020B0004020202020204" pitchFamily="34" charset="0"/>
            </a:endParaRPr>
          </a:p>
          <a:p>
            <a:pPr marR="0">
              <a:buNone/>
            </a:pPr>
            <a:r>
              <a:rPr lang="en-US" sz="2000" dirty="0">
                <a:solidFill>
                  <a:schemeClr val="accent2"/>
                </a:solidFill>
                <a:latin typeface="+mj-lt"/>
                <a:hlinkClick r:id="rId6">
                  <a:extLst>
                    <a:ext uri="{A12FA001-AC4F-418D-AE19-62706E023703}">
                      <ahyp:hlinkClr xmlns:ahyp="http://schemas.microsoft.com/office/drawing/2018/hyperlinkcolor" val="tx"/>
                    </a:ext>
                  </a:extLst>
                </a:hlinkClick>
              </a:rPr>
              <a:t>Introduction to AI in Azure </a:t>
            </a:r>
            <a:endParaRPr lang="en-US" sz="2000" dirty="0">
              <a:solidFill>
                <a:schemeClr val="accent2"/>
              </a:solidFill>
              <a:latin typeface="+mj-lt"/>
            </a:endParaRPr>
          </a:p>
          <a:p>
            <a:pPr marR="0">
              <a:buNone/>
            </a:pPr>
            <a:r>
              <a:rPr lang="en-US" sz="2000" dirty="0">
                <a:solidFill>
                  <a:schemeClr val="accent2"/>
                </a:solidFill>
                <a:latin typeface="+mj-lt"/>
                <a:hlinkClick r:id="rId7">
                  <a:extLst>
                    <a:ext uri="{A12FA001-AC4F-418D-AE19-62706E023703}">
                      <ahyp:hlinkClr xmlns:ahyp="http://schemas.microsoft.com/office/drawing/2018/hyperlinkcolor" val="tx"/>
                    </a:ext>
                  </a:extLst>
                </a:hlinkClick>
              </a:rPr>
              <a:t>AI security fundamentals</a:t>
            </a:r>
            <a:endParaRPr lang="en-US" sz="2000" dirty="0">
              <a:solidFill>
                <a:schemeClr val="accent2"/>
              </a:solidFill>
              <a:latin typeface="+mj-lt"/>
            </a:endParaRPr>
          </a:p>
          <a:p>
            <a:pPr marR="0">
              <a:buNone/>
            </a:pPr>
            <a:r>
              <a:rPr lang="en-US" sz="2000" dirty="0">
                <a:solidFill>
                  <a:schemeClr val="accent2"/>
                </a:solidFill>
                <a:latin typeface="+mj-lt"/>
                <a:hlinkClick r:id="rId8">
                  <a:extLst>
                    <a:ext uri="{A12FA001-AC4F-418D-AE19-62706E023703}">
                      <ahyp:hlinkClr xmlns:ahyp="http://schemas.microsoft.com/office/drawing/2018/hyperlinkcolor" val="tx"/>
                    </a:ext>
                  </a:extLst>
                </a:hlinkClick>
              </a:rPr>
              <a:t>Introduction to generative AI for Trainers</a:t>
            </a:r>
            <a:endParaRPr lang="en-US" sz="2000" dirty="0">
              <a:solidFill>
                <a:schemeClr val="accent2"/>
              </a:solidFill>
              <a:latin typeface="+mj-lt"/>
            </a:endParaRPr>
          </a:p>
          <a:p>
            <a:pPr marL="0" marR="0">
              <a:buNone/>
            </a:pPr>
            <a:r>
              <a:rPr lang="en-US" sz="2000" dirty="0">
                <a:effectLst/>
                <a:ea typeface="Aptos" panose="020B0004020202020204" pitchFamily="34" charset="0"/>
                <a:cs typeface="Aptos" panose="020B0004020202020204" pitchFamily="34" charset="0"/>
              </a:rPr>
              <a:t> </a:t>
            </a:r>
          </a:p>
          <a:p>
            <a:pPr marL="0" marR="0">
              <a:buNone/>
            </a:pPr>
            <a:r>
              <a:rPr lang="en-US" sz="2000" b="1" dirty="0">
                <a:effectLst/>
                <a:ea typeface="Aptos" panose="020B0004020202020204" pitchFamily="34" charset="0"/>
                <a:cs typeface="Aptos" panose="020B0004020202020204" pitchFamily="34" charset="0"/>
              </a:rPr>
              <a:t> </a:t>
            </a:r>
            <a:endParaRPr lang="en-US" sz="2000" dirty="0">
              <a:effectLst/>
              <a:ea typeface="Aptos" panose="020B0004020202020204" pitchFamily="34" charset="0"/>
              <a:cs typeface="Aptos" panose="020B0004020202020204" pitchFamily="34" charset="0"/>
            </a:endParaRPr>
          </a:p>
        </p:txBody>
      </p:sp>
      <p:sp>
        <p:nvSpPr>
          <p:cNvPr id="6" name="TextBox 5">
            <a:extLst>
              <a:ext uri="{FF2B5EF4-FFF2-40B4-BE49-F238E27FC236}">
                <a16:creationId xmlns:a16="http://schemas.microsoft.com/office/drawing/2014/main" id="{6DDE6B18-7D1D-7DBC-F8C1-047C23E67068}"/>
              </a:ext>
            </a:extLst>
          </p:cNvPr>
          <p:cNvSpPr txBox="1"/>
          <p:nvPr/>
        </p:nvSpPr>
        <p:spPr>
          <a:xfrm>
            <a:off x="6096000" y="1572589"/>
            <a:ext cx="6096000" cy="4401205"/>
          </a:xfrm>
          <a:prstGeom prst="rect">
            <a:avLst/>
          </a:prstGeom>
          <a:noFill/>
        </p:spPr>
        <p:txBody>
          <a:bodyPr wrap="square">
            <a:spAutoFit/>
          </a:bodyPr>
          <a:lstStyle/>
          <a:p>
            <a:pPr marL="0" marR="0">
              <a:buNone/>
            </a:pPr>
            <a:r>
              <a:rPr lang="en-US" sz="2000" b="1" dirty="0">
                <a:effectLst/>
                <a:latin typeface="+mj-lt"/>
                <a:ea typeface="Aptos" panose="020B0004020202020204" pitchFamily="34" charset="0"/>
                <a:cs typeface="Aptos" panose="020B0004020202020204" pitchFamily="34" charset="0"/>
              </a:rPr>
              <a:t>John Savill’s Study</a:t>
            </a:r>
            <a:r>
              <a:rPr lang="en-US" sz="2000" b="1" dirty="0">
                <a:latin typeface="+mj-lt"/>
                <a:ea typeface="Aptos" panose="020B0004020202020204" pitchFamily="34" charset="0"/>
                <a:cs typeface="Aptos" panose="020B0004020202020204" pitchFamily="34" charset="0"/>
              </a:rPr>
              <a:t> Videos</a:t>
            </a:r>
            <a:r>
              <a:rPr lang="en-US" sz="2000" b="1" dirty="0">
                <a:effectLst/>
                <a:latin typeface="+mj-lt"/>
                <a:ea typeface="Aptos" panose="020B0004020202020204" pitchFamily="34" charset="0"/>
                <a:cs typeface="Aptos" panose="020B0004020202020204" pitchFamily="34" charset="0"/>
              </a:rPr>
              <a:t> (2 Hours)</a:t>
            </a:r>
            <a:endParaRPr lang="en-US" sz="2000" dirty="0">
              <a:effectLst/>
              <a:latin typeface="+mj-lt"/>
              <a:ea typeface="Aptos" panose="020B0004020202020204" pitchFamily="34" charset="0"/>
              <a:cs typeface="Aptos" panose="020B0004020202020204" pitchFamily="34" charset="0"/>
            </a:endParaRPr>
          </a:p>
          <a:p>
            <a:pPr marL="0" marR="0">
              <a:buNone/>
            </a:pPr>
            <a:r>
              <a:rPr lang="en-US" sz="2000" u="sng" dirty="0">
                <a:solidFill>
                  <a:schemeClr val="accent2"/>
                </a:solidFill>
                <a:effectLst/>
                <a:latin typeface="+mj-lt"/>
                <a:ea typeface="Aptos" panose="020B0004020202020204" pitchFamily="34" charset="0"/>
                <a:cs typeface="Aptos" panose="020B0004020202020204" pitchFamily="34" charset="0"/>
                <a:hlinkClick r:id="rId9">
                  <a:extLst>
                    <a:ext uri="{A12FA001-AC4F-418D-AE19-62706E023703}">
                      <ahyp:hlinkClr xmlns:ahyp="http://schemas.microsoft.com/office/drawing/2018/hyperlinkcolor" val="tx"/>
                    </a:ext>
                  </a:extLst>
                </a:hlinkClick>
              </a:rPr>
              <a:t>AI-900 - Study Cram v2 (Non-Generative AI)</a:t>
            </a:r>
            <a:endParaRPr lang="en-US" sz="2000" dirty="0">
              <a:solidFill>
                <a:schemeClr val="accent2"/>
              </a:solidFill>
              <a:effectLst/>
              <a:latin typeface="+mj-lt"/>
              <a:ea typeface="Aptos" panose="020B0004020202020204" pitchFamily="34" charset="0"/>
              <a:cs typeface="Aptos" panose="020B0004020202020204" pitchFamily="34" charset="0"/>
            </a:endParaRPr>
          </a:p>
          <a:p>
            <a:pPr marL="0" marR="0">
              <a:buNone/>
            </a:pPr>
            <a:r>
              <a:rPr lang="en-US" sz="2000" u="sng" dirty="0">
                <a:solidFill>
                  <a:schemeClr val="accent2"/>
                </a:solidFill>
                <a:effectLst/>
                <a:latin typeface="+mj-lt"/>
                <a:ea typeface="Aptos" panose="020B0004020202020204" pitchFamily="34" charset="0"/>
                <a:cs typeface="Aptos" panose="020B0004020202020204" pitchFamily="34" charset="0"/>
                <a:hlinkClick r:id="rId10">
                  <a:extLst>
                    <a:ext uri="{A12FA001-AC4F-418D-AE19-62706E023703}">
                      <ahyp:hlinkClr xmlns:ahyp="http://schemas.microsoft.com/office/drawing/2018/hyperlinkcolor" val="tx"/>
                    </a:ext>
                  </a:extLst>
                </a:hlinkClick>
              </a:rPr>
              <a:t>AI-900 - Learning About Generative AI</a:t>
            </a:r>
            <a:endParaRPr lang="en-US" sz="2000" u="sng" dirty="0">
              <a:solidFill>
                <a:schemeClr val="accent2"/>
              </a:solidFill>
              <a:effectLst/>
              <a:latin typeface="+mj-lt"/>
              <a:ea typeface="Aptos" panose="020B0004020202020204" pitchFamily="34" charset="0"/>
              <a:cs typeface="Aptos" panose="020B0004020202020204" pitchFamily="34" charset="0"/>
            </a:endParaRPr>
          </a:p>
          <a:p>
            <a:pPr marL="0" marR="0">
              <a:buNone/>
            </a:pPr>
            <a:endParaRPr lang="en-US" sz="2000" u="sng" dirty="0">
              <a:solidFill>
                <a:srgbClr val="467886"/>
              </a:solidFill>
              <a:latin typeface="+mj-lt"/>
              <a:ea typeface="Aptos" panose="020B0004020202020204" pitchFamily="34" charset="0"/>
              <a:cs typeface="Aptos" panose="020B0004020202020204" pitchFamily="34" charset="0"/>
            </a:endParaRPr>
          </a:p>
          <a:p>
            <a:r>
              <a:rPr lang="en-US" sz="2000" b="1" dirty="0">
                <a:latin typeface="+mj-lt"/>
              </a:rPr>
              <a:t>Coursera (8 Hours)</a:t>
            </a:r>
          </a:p>
          <a:p>
            <a:r>
              <a:rPr lang="en-US" sz="2000" dirty="0">
                <a:solidFill>
                  <a:schemeClr val="accent2"/>
                </a:solidFill>
                <a:latin typeface="+mj-lt"/>
                <a:hlinkClick r:id="rId11">
                  <a:extLst>
                    <a:ext uri="{A12FA001-AC4F-418D-AE19-62706E023703}">
                      <ahyp:hlinkClr xmlns:ahyp="http://schemas.microsoft.com/office/drawing/2018/hyperlinkcolor" val="tx"/>
                    </a:ext>
                  </a:extLst>
                </a:hlinkClick>
              </a:rPr>
              <a:t>Azure AI Fundamentals AI-900 Exam Prep</a:t>
            </a:r>
            <a:endParaRPr lang="en-US" sz="2000" dirty="0">
              <a:solidFill>
                <a:schemeClr val="accent2"/>
              </a:solidFill>
              <a:latin typeface="+mj-lt"/>
            </a:endParaRPr>
          </a:p>
          <a:p>
            <a:endParaRPr lang="en-US" sz="2000" dirty="0">
              <a:effectLst/>
              <a:latin typeface="+mj-lt"/>
              <a:ea typeface="Aptos" panose="020B0004020202020204" pitchFamily="34" charset="0"/>
              <a:cs typeface="Aptos" panose="020B0004020202020204" pitchFamily="34" charset="0"/>
            </a:endParaRPr>
          </a:p>
          <a:p>
            <a:r>
              <a:rPr lang="en-US" sz="2000" b="1" dirty="0">
                <a:latin typeface="+mj-lt"/>
                <a:ea typeface="Aptos" panose="020B0004020202020204" pitchFamily="34" charset="0"/>
                <a:cs typeface="Aptos" panose="020B0004020202020204" pitchFamily="34" charset="0"/>
              </a:rPr>
              <a:t>On-Demand Instructor-Led Training Series </a:t>
            </a:r>
            <a:endParaRPr lang="en-US" sz="2000" dirty="0">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2">
                  <a:extLst>
                    <a:ext uri="{A12FA001-AC4F-418D-AE19-62706E023703}">
                      <ahyp:hlinkClr xmlns:ahyp="http://schemas.microsoft.com/office/drawing/2018/hyperlinkcolor" val="tx"/>
                    </a:ext>
                  </a:extLst>
                </a:hlinkClick>
              </a:rPr>
              <a:t>AI-900: Fundamentals of Artificial Intelligence</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3">
                  <a:extLst>
                    <a:ext uri="{A12FA001-AC4F-418D-AE19-62706E023703}">
                      <ahyp:hlinkClr xmlns:ahyp="http://schemas.microsoft.com/office/drawing/2018/hyperlinkcolor" val="tx"/>
                    </a:ext>
                  </a:extLst>
                </a:hlinkClick>
              </a:rPr>
              <a:t>AI-900: Fundamentals of Computer Vision</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4">
                  <a:extLst>
                    <a:ext uri="{A12FA001-AC4F-418D-AE19-62706E023703}">
                      <ahyp:hlinkClr xmlns:ahyp="http://schemas.microsoft.com/office/drawing/2018/hyperlinkcolor" val="tx"/>
                    </a:ext>
                  </a:extLst>
                </a:hlinkClick>
              </a:rPr>
              <a:t>AI-900: Fundamentals of Natural Language</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5">
                  <a:extLst>
                    <a:ext uri="{A12FA001-AC4F-418D-AE19-62706E023703}">
                      <ahyp:hlinkClr xmlns:ahyp="http://schemas.microsoft.com/office/drawing/2018/hyperlinkcolor" val="tx"/>
                    </a:ext>
                  </a:extLst>
                </a:hlinkClick>
              </a:rPr>
              <a:t>AI-900: Fundamentals of Document Intelligence</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6">
                  <a:extLst>
                    <a:ext uri="{A12FA001-AC4F-418D-AE19-62706E023703}">
                      <ahyp:hlinkClr xmlns:ahyp="http://schemas.microsoft.com/office/drawing/2018/hyperlinkcolor" val="tx"/>
                    </a:ext>
                  </a:extLst>
                </a:hlinkClick>
              </a:rPr>
              <a:t>AI-900: Fundamentals of Generative AI</a:t>
            </a:r>
            <a:endParaRPr lang="en-US" sz="2000" dirty="0">
              <a:solidFill>
                <a:schemeClr val="accent2"/>
              </a:solidFill>
              <a:latin typeface="+mj-lt"/>
              <a:ea typeface="Aptos" panose="020B0004020202020204" pitchFamily="34" charset="0"/>
              <a:cs typeface="Aptos" panose="020B0004020202020204" pitchFamily="34" charset="0"/>
            </a:endParaRPr>
          </a:p>
          <a:p>
            <a:endParaRPr lang="en-US" sz="2000" b="1" dirty="0"/>
          </a:p>
        </p:txBody>
      </p:sp>
      <p:sp>
        <p:nvSpPr>
          <p:cNvPr id="17" name="Rectangle: Rounded Corners 16">
            <a:extLst>
              <a:ext uri="{FF2B5EF4-FFF2-40B4-BE49-F238E27FC236}">
                <a16:creationId xmlns:a16="http://schemas.microsoft.com/office/drawing/2014/main" id="{7451382F-4ED5-1002-6AEC-09891228AC3A}"/>
              </a:ext>
            </a:extLst>
          </p:cNvPr>
          <p:cNvSpPr/>
          <p:nvPr/>
        </p:nvSpPr>
        <p:spPr bwMode="auto">
          <a:xfrm>
            <a:off x="108153" y="6818867"/>
            <a:ext cx="12192001" cy="41475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20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615745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E8EDC-8C45-5003-092A-3E55E112050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A3B22B95-E331-9EDB-9239-632E610C6C28}"/>
              </a:ext>
            </a:extLst>
          </p:cNvPr>
          <p:cNvSpPr>
            <a:spLocks noGrp="1"/>
          </p:cNvSpPr>
          <p:nvPr>
            <p:ph type="title"/>
          </p:nvPr>
        </p:nvSpPr>
        <p:spPr/>
        <p:txBody>
          <a:bodyPr wrap="square" anchor="b">
            <a:normAutofit/>
          </a:bodyPr>
          <a:lstStyle/>
          <a:p>
            <a:r>
              <a:rPr lang="en-US" dirty="0"/>
              <a:t>What is Artificial Intelligence?</a:t>
            </a:r>
          </a:p>
        </p:txBody>
      </p:sp>
      <p:sp>
        <p:nvSpPr>
          <p:cNvPr id="4" name="Text Placeholder 3">
            <a:extLst>
              <a:ext uri="{FF2B5EF4-FFF2-40B4-BE49-F238E27FC236}">
                <a16:creationId xmlns:a16="http://schemas.microsoft.com/office/drawing/2014/main" id="{9317EF40-3CD5-E5AA-34DD-0BD4011339A7}"/>
              </a:ext>
            </a:extLst>
          </p:cNvPr>
          <p:cNvSpPr>
            <a:spLocks noGrp="1"/>
          </p:cNvSpPr>
          <p:nvPr>
            <p:ph type="body" sz="quarter" idx="12"/>
          </p:nvPr>
        </p:nvSpPr>
        <p:spPr/>
        <p:txBody>
          <a:bodyPr wrap="square">
            <a:normAutofit fontScale="32500" lnSpcReduction="20000"/>
          </a:bodyPr>
          <a:lstStyle/>
          <a:p>
            <a:pPr>
              <a:lnSpc>
                <a:spcPct val="90000"/>
              </a:lnSpc>
              <a:spcAft>
                <a:spcPts val="600"/>
              </a:spcAft>
            </a:pPr>
            <a:r>
              <a:rPr lang="en-US" sz="3300" dirty="0"/>
              <a:t>Describe Artificial Intelligence workloads and considerations </a:t>
            </a:r>
          </a:p>
          <a:p>
            <a:pPr>
              <a:lnSpc>
                <a:spcPct val="90000"/>
              </a:lnSpc>
              <a:spcAft>
                <a:spcPts val="600"/>
              </a:spcAft>
            </a:pPr>
            <a:endParaRPr lang="en-US" sz="1500" dirty="0"/>
          </a:p>
        </p:txBody>
      </p:sp>
    </p:spTree>
    <p:extLst>
      <p:ext uri="{BB962C8B-B14F-4D97-AF65-F5344CB8AC3E}">
        <p14:creationId xmlns:p14="http://schemas.microsoft.com/office/powerpoint/2010/main" val="291513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7D88-8B6F-24D0-0FF4-6946BEE23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ECF7F-96C3-E6E0-B745-F6BBDD6A3384}"/>
              </a:ext>
            </a:extLst>
          </p:cNvPr>
          <p:cNvSpPr>
            <a:spLocks noGrp="1"/>
          </p:cNvSpPr>
          <p:nvPr>
            <p:ph type="title"/>
          </p:nvPr>
        </p:nvSpPr>
        <p:spPr>
          <a:xfrm>
            <a:off x="655638" y="320040"/>
            <a:ext cx="10880725" cy="461665"/>
          </a:xfrm>
        </p:spPr>
        <p:txBody>
          <a:bodyPr wrap="square" anchor="t">
            <a:normAutofit/>
          </a:bodyPr>
          <a:lstStyle/>
          <a:p>
            <a:pPr lvl="0"/>
            <a:r>
              <a:rPr lang="en-US" sz="2700" b="1"/>
              <a:t>Describe Artificial Intelligence workloads and considerations (15-20%)</a:t>
            </a:r>
            <a:endParaRPr lang="en-US" sz="2700"/>
          </a:p>
        </p:txBody>
      </p:sp>
      <p:graphicFrame>
        <p:nvGraphicFramePr>
          <p:cNvPr id="5" name="Diagram 4">
            <a:extLst>
              <a:ext uri="{FF2B5EF4-FFF2-40B4-BE49-F238E27FC236}">
                <a16:creationId xmlns:a16="http://schemas.microsoft.com/office/drawing/2014/main" id="{731A5694-ACD9-86F5-E29F-676F76C19444}"/>
              </a:ext>
            </a:extLst>
          </p:cNvPr>
          <p:cNvGraphicFramePr/>
          <p:nvPr>
            <p:extLst>
              <p:ext uri="{D42A27DB-BD31-4B8C-83A1-F6EECF244321}">
                <p14:modId xmlns:p14="http://schemas.microsoft.com/office/powerpoint/2010/main" val="3672104181"/>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21697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9517-6523-83A3-0305-3D792D6A8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0656E-8881-6F0B-35DA-9EB82A3BD7E2}"/>
              </a:ext>
            </a:extLst>
          </p:cNvPr>
          <p:cNvSpPr>
            <a:spLocks noGrp="1"/>
          </p:cNvSpPr>
          <p:nvPr>
            <p:ph type="title"/>
          </p:nvPr>
        </p:nvSpPr>
        <p:spPr>
          <a:xfrm>
            <a:off x="426424" y="435824"/>
            <a:ext cx="11336039" cy="443198"/>
          </a:xfrm>
        </p:spPr>
        <p:txBody>
          <a:bodyPr/>
          <a:lstStyle/>
          <a:p>
            <a:r>
              <a:rPr lang="en-US" dirty="0"/>
              <a:t>What is Artificial Intelligence?</a:t>
            </a:r>
          </a:p>
        </p:txBody>
      </p:sp>
      <p:graphicFrame>
        <p:nvGraphicFramePr>
          <p:cNvPr id="13" name="Diagram 12">
            <a:extLst>
              <a:ext uri="{FF2B5EF4-FFF2-40B4-BE49-F238E27FC236}">
                <a16:creationId xmlns:a16="http://schemas.microsoft.com/office/drawing/2014/main" id="{1A1750AA-E273-D616-B9C0-CA242B5162D7}"/>
              </a:ext>
            </a:extLst>
          </p:cNvPr>
          <p:cNvGraphicFramePr/>
          <p:nvPr/>
        </p:nvGraphicFramePr>
        <p:xfrm>
          <a:off x="584200" y="1594154"/>
          <a:ext cx="4714663" cy="3921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3D85659D-3779-84B0-EB12-0B807E158627}"/>
              </a:ext>
              <a:ext uri="{C183D7F6-B498-43B3-948B-1728B52AA6E4}">
                <adec:decorative xmlns:adec="http://schemas.microsoft.com/office/drawing/2017/decorative" val="1"/>
              </a:ext>
            </a:extLst>
          </p:cNvPr>
          <p:cNvSpPr/>
          <p:nvPr/>
        </p:nvSpPr>
        <p:spPr bwMode="auto">
          <a:xfrm>
            <a:off x="5981698" y="17282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Head with gears">
            <a:extLst>
              <a:ext uri="{FF2B5EF4-FFF2-40B4-BE49-F238E27FC236}">
                <a16:creationId xmlns:a16="http://schemas.microsoft.com/office/drawing/2014/main" id="{971395AC-F277-2963-6987-7C4181D1F1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182115" y="1994618"/>
            <a:ext cx="3223076" cy="3223076"/>
          </a:xfrm>
          <a:prstGeom prst="rect">
            <a:avLst/>
          </a:prstGeom>
        </p:spPr>
      </p:pic>
    </p:spTree>
    <p:extLst>
      <p:ext uri="{BB962C8B-B14F-4D97-AF65-F5344CB8AC3E}">
        <p14:creationId xmlns:p14="http://schemas.microsoft.com/office/powerpoint/2010/main" val="28664923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EAEA-E478-A095-03B3-724EDBAC9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39C4F-1F63-E690-FBFF-916C0C846EF9}"/>
              </a:ext>
            </a:extLst>
          </p:cNvPr>
          <p:cNvSpPr>
            <a:spLocks noGrp="1"/>
          </p:cNvSpPr>
          <p:nvPr>
            <p:ph type="title"/>
          </p:nvPr>
        </p:nvSpPr>
        <p:spPr>
          <a:xfrm>
            <a:off x="426424" y="435824"/>
            <a:ext cx="11336039" cy="443198"/>
          </a:xfrm>
        </p:spPr>
        <p:txBody>
          <a:bodyPr/>
          <a:lstStyle/>
          <a:p>
            <a:r>
              <a:rPr lang="en-US" dirty="0"/>
              <a:t>What is Artificial Intelligence?</a:t>
            </a:r>
          </a:p>
        </p:txBody>
      </p:sp>
      <p:pic>
        <p:nvPicPr>
          <p:cNvPr id="3" name="Picture 2" descr="A history of AI">
            <a:extLst>
              <a:ext uri="{FF2B5EF4-FFF2-40B4-BE49-F238E27FC236}">
                <a16:creationId xmlns:a16="http://schemas.microsoft.com/office/drawing/2014/main" id="{ABEE0740-B34C-3F6E-069E-C436B2063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43" y="1474567"/>
            <a:ext cx="10071999" cy="51528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04185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F2A0-1543-1468-5AB5-DB3480731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DE741-3393-5B5C-F01B-C2CB8CB796CB}"/>
              </a:ext>
            </a:extLst>
          </p:cNvPr>
          <p:cNvSpPr>
            <a:spLocks noGrp="1"/>
          </p:cNvSpPr>
          <p:nvPr>
            <p:ph type="title"/>
          </p:nvPr>
        </p:nvSpPr>
        <p:spPr>
          <a:xfrm>
            <a:off x="426424" y="435824"/>
            <a:ext cx="11336039" cy="443198"/>
          </a:xfrm>
        </p:spPr>
        <p:txBody>
          <a:bodyPr/>
          <a:lstStyle/>
          <a:p>
            <a:r>
              <a:rPr lang="en-US" dirty="0"/>
              <a:t>Common AI Workloads</a:t>
            </a:r>
          </a:p>
        </p:txBody>
      </p:sp>
      <p:graphicFrame>
        <p:nvGraphicFramePr>
          <p:cNvPr id="4" name="Table 37">
            <a:extLst>
              <a:ext uri="{FF2B5EF4-FFF2-40B4-BE49-F238E27FC236}">
                <a16:creationId xmlns:a16="http://schemas.microsoft.com/office/drawing/2014/main" id="{864C430E-628E-0757-106D-AFB1977841B3}"/>
              </a:ext>
            </a:extLst>
          </p:cNvPr>
          <p:cNvGraphicFramePr>
            <a:graphicFrameLocks noGrp="1"/>
          </p:cNvGraphicFramePr>
          <p:nvPr>
            <p:extLst>
              <p:ext uri="{D42A27DB-BD31-4B8C-83A1-F6EECF244321}">
                <p14:modId xmlns:p14="http://schemas.microsoft.com/office/powerpoint/2010/main" val="778116301"/>
              </p:ext>
            </p:extLst>
          </p:nvPr>
        </p:nvGraphicFramePr>
        <p:xfrm>
          <a:off x="564486" y="1935950"/>
          <a:ext cx="11362043" cy="3552728"/>
        </p:xfrm>
        <a:graphic>
          <a:graphicData uri="http://schemas.openxmlformats.org/drawingml/2006/table">
            <a:tbl>
              <a:tblPr firstRow="1" bandRow="1">
                <a:tableStyleId>{5940675A-B579-460E-94D1-54222C63F5DA}</a:tableStyleId>
              </a:tblPr>
              <a:tblGrid>
                <a:gridCol w="1062188">
                  <a:extLst>
                    <a:ext uri="{9D8B030D-6E8A-4147-A177-3AD203B41FA5}">
                      <a16:colId xmlns:a16="http://schemas.microsoft.com/office/drawing/2014/main" val="3578943820"/>
                    </a:ext>
                  </a:extLst>
                </a:gridCol>
                <a:gridCol w="3462815">
                  <a:extLst>
                    <a:ext uri="{9D8B030D-6E8A-4147-A177-3AD203B41FA5}">
                      <a16:colId xmlns:a16="http://schemas.microsoft.com/office/drawing/2014/main" val="3172409955"/>
                    </a:ext>
                  </a:extLst>
                </a:gridCol>
                <a:gridCol w="6837040">
                  <a:extLst>
                    <a:ext uri="{9D8B030D-6E8A-4147-A177-3AD203B41FA5}">
                      <a16:colId xmlns:a16="http://schemas.microsoft.com/office/drawing/2014/main" val="1925463671"/>
                    </a:ext>
                  </a:extLst>
                </a:gridCol>
              </a:tblGrid>
              <a:tr h="696918">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kern="1200" cap="none" spc="0" normalizeH="0" baseline="0" dirty="0">
                          <a:solidFill>
                            <a:schemeClr val="tx1"/>
                          </a:solidFill>
                          <a:latin typeface="+mj-lt"/>
                          <a:ea typeface="+mn-ea"/>
                          <a:cs typeface="+mn-cs"/>
                        </a:rPr>
                        <a:t>Machine Learning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1" dirty="0"/>
                        <a:t>Predictive models </a:t>
                      </a:r>
                      <a:r>
                        <a:rPr lang="en-US" sz="1600" dirty="0"/>
                        <a:t>based on data and statistics – the foundation for AI.</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696918">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Generative AI </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mn-lt"/>
                          <a:ea typeface="+mn-ea"/>
                          <a:cs typeface="+mn-cs"/>
                        </a:rPr>
                        <a:t>Capabilities within AI that </a:t>
                      </a:r>
                      <a:r>
                        <a:rPr lang="en-US" sz="1600" b="1" kern="1200" dirty="0">
                          <a:solidFill>
                            <a:schemeClr val="tx1"/>
                          </a:solidFill>
                          <a:effectLst/>
                          <a:latin typeface="+mn-lt"/>
                          <a:ea typeface="+mn-ea"/>
                          <a:cs typeface="+mn-cs"/>
                        </a:rPr>
                        <a:t>create original content </a:t>
                      </a:r>
                      <a:r>
                        <a:rPr lang="en-US" sz="1600" b="0" kern="1200" dirty="0">
                          <a:solidFill>
                            <a:schemeClr val="tx1"/>
                          </a:solidFill>
                          <a:effectLst/>
                          <a:latin typeface="+mn-lt"/>
                          <a:ea typeface="+mn-ea"/>
                          <a:cs typeface="+mn-cs"/>
                        </a:rPr>
                        <a:t>in a variety of formats including natural language, image, code, and more.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7654683"/>
                  </a:ext>
                </a:extLst>
              </a:tr>
              <a:tr h="651753">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Natural Language Processing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0" kern="1200" dirty="0">
                          <a:solidFill>
                            <a:schemeClr val="tx1"/>
                          </a:solidFill>
                          <a:effectLst/>
                          <a:latin typeface="+mn-lt"/>
                          <a:ea typeface="+mn-ea"/>
                          <a:cs typeface="+mn-cs"/>
                        </a:rPr>
                        <a:t>Capabilities within AI for a computer to </a:t>
                      </a:r>
                      <a:r>
                        <a:rPr lang="en-US" sz="1600" b="1" kern="1200" dirty="0">
                          <a:solidFill>
                            <a:schemeClr val="tx1"/>
                          </a:solidFill>
                          <a:effectLst/>
                          <a:latin typeface="+mn-lt"/>
                          <a:ea typeface="+mn-ea"/>
                          <a:cs typeface="+mn-cs"/>
                        </a:rPr>
                        <a:t>interpret written or spoken language </a:t>
                      </a:r>
                      <a:r>
                        <a:rPr lang="en-US" sz="1600" b="0" kern="1200" dirty="0">
                          <a:solidFill>
                            <a:schemeClr val="tx1"/>
                          </a:solidFill>
                          <a:effectLst/>
                          <a:latin typeface="+mn-lt"/>
                          <a:ea typeface="+mn-ea"/>
                          <a:cs typeface="+mn-cs"/>
                        </a:rPr>
                        <a:t>and respond appropriately.</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758757">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Computer Vision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to interpret the world visually </a:t>
                      </a:r>
                      <a:r>
                        <a:rPr lang="en-US" sz="1600" b="1" dirty="0"/>
                        <a:t>through cameras, video, and images.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729575">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Information Extraction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that deal with </a:t>
                      </a:r>
                      <a:r>
                        <a:rPr lang="en-US" sz="1600" b="1" dirty="0"/>
                        <a:t>managing, extracting, and processing</a:t>
                      </a:r>
                      <a:r>
                        <a:rPr lang="en-US" sz="1600" dirty="0"/>
                        <a:t> high volumes of data found in all types of content.</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bl>
          </a:graphicData>
        </a:graphic>
      </p:graphicFrame>
      <p:grpSp>
        <p:nvGrpSpPr>
          <p:cNvPr id="5" name="Group 4">
            <a:extLst>
              <a:ext uri="{FF2B5EF4-FFF2-40B4-BE49-F238E27FC236}">
                <a16:creationId xmlns:a16="http://schemas.microsoft.com/office/drawing/2014/main" id="{9BAA7542-448D-F151-A89E-450DB7CCF7D9}"/>
              </a:ext>
              <a:ext uri="{C183D7F6-B498-43B3-948B-1728B52AA6E4}">
                <adec:decorative xmlns:adec="http://schemas.microsoft.com/office/drawing/2017/decorative" val="1"/>
              </a:ext>
            </a:extLst>
          </p:cNvPr>
          <p:cNvGrpSpPr/>
          <p:nvPr/>
        </p:nvGrpSpPr>
        <p:grpSpPr>
          <a:xfrm>
            <a:off x="647613" y="1955827"/>
            <a:ext cx="877012" cy="595800"/>
            <a:chOff x="7086907" y="3056305"/>
            <a:chExt cx="1097204" cy="745389"/>
          </a:xfrm>
          <a:solidFill>
            <a:schemeClr val="accent2"/>
          </a:solidFill>
        </p:grpSpPr>
        <p:pic>
          <p:nvPicPr>
            <p:cNvPr id="6" name="Graphic 5" descr="Binary">
              <a:extLst>
                <a:ext uri="{FF2B5EF4-FFF2-40B4-BE49-F238E27FC236}">
                  <a16:creationId xmlns:a16="http://schemas.microsoft.com/office/drawing/2014/main" id="{2471FEB1-08E7-9390-5AAC-9A734142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pic>
        <p:pic>
          <p:nvPicPr>
            <p:cNvPr id="7" name="Graphic 6" descr="Single gear">
              <a:extLst>
                <a:ext uri="{FF2B5EF4-FFF2-40B4-BE49-F238E27FC236}">
                  <a16:creationId xmlns:a16="http://schemas.microsoft.com/office/drawing/2014/main" id="{79204656-EF8E-8D84-28AD-5322702375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pic>
      </p:grpSp>
      <p:pic>
        <p:nvPicPr>
          <p:cNvPr id="8" name="Graphic 7">
            <a:extLst>
              <a:ext uri="{FF2B5EF4-FFF2-40B4-BE49-F238E27FC236}">
                <a16:creationId xmlns:a16="http://schemas.microsoft.com/office/drawing/2014/main" id="{1AE9438F-F8F2-F01D-0017-4185420A2AA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430" y="4054598"/>
            <a:ext cx="643342" cy="643342"/>
          </a:xfrm>
          <a:prstGeom prst="rect">
            <a:avLst/>
          </a:prstGeom>
        </p:spPr>
      </p:pic>
      <p:grpSp>
        <p:nvGrpSpPr>
          <p:cNvPr id="9" name="Group 8">
            <a:extLst>
              <a:ext uri="{FF2B5EF4-FFF2-40B4-BE49-F238E27FC236}">
                <a16:creationId xmlns:a16="http://schemas.microsoft.com/office/drawing/2014/main" id="{D5DE993E-8591-B1F8-3F05-49291A28DD85}"/>
              </a:ext>
              <a:ext uri="{C183D7F6-B498-43B3-948B-1728B52AA6E4}">
                <adec:decorative xmlns:adec="http://schemas.microsoft.com/office/drawing/2017/decorative" val="1"/>
              </a:ext>
            </a:extLst>
          </p:cNvPr>
          <p:cNvGrpSpPr/>
          <p:nvPr/>
        </p:nvGrpSpPr>
        <p:grpSpPr>
          <a:xfrm>
            <a:off x="810826" y="3366600"/>
            <a:ext cx="609400" cy="726102"/>
            <a:chOff x="9327742" y="3148475"/>
            <a:chExt cx="828325" cy="1029192"/>
          </a:xfrm>
          <a:solidFill>
            <a:schemeClr val="accent2"/>
          </a:solidFill>
        </p:grpSpPr>
        <p:pic>
          <p:nvPicPr>
            <p:cNvPr id="10" name="Graphic 9" descr="Open book">
              <a:extLst>
                <a:ext uri="{FF2B5EF4-FFF2-40B4-BE49-F238E27FC236}">
                  <a16:creationId xmlns:a16="http://schemas.microsoft.com/office/drawing/2014/main" id="{A812AA83-F899-AF7C-4F75-8C9F007424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7742" y="3586018"/>
              <a:ext cx="591649" cy="591649"/>
            </a:xfrm>
            <a:prstGeom prst="rect">
              <a:avLst/>
            </a:prstGeom>
          </p:spPr>
        </p:pic>
        <p:pic>
          <p:nvPicPr>
            <p:cNvPr id="11" name="Graphic 10" descr="Chat">
              <a:extLst>
                <a:ext uri="{FF2B5EF4-FFF2-40B4-BE49-F238E27FC236}">
                  <a16:creationId xmlns:a16="http://schemas.microsoft.com/office/drawing/2014/main" id="{2CAE9818-59E9-EB8B-629E-008C421513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77362" y="3148475"/>
              <a:ext cx="678705" cy="678705"/>
            </a:xfrm>
            <a:prstGeom prst="rect">
              <a:avLst/>
            </a:prstGeom>
          </p:spPr>
        </p:pic>
      </p:grpSp>
      <p:grpSp>
        <p:nvGrpSpPr>
          <p:cNvPr id="12" name="Group 11" descr="Knowledge mining icon">
            <a:extLst>
              <a:ext uri="{FF2B5EF4-FFF2-40B4-BE49-F238E27FC236}">
                <a16:creationId xmlns:a16="http://schemas.microsoft.com/office/drawing/2014/main" id="{2DCA4CB4-4609-CD87-44A3-059DE4AB9111}"/>
              </a:ext>
            </a:extLst>
          </p:cNvPr>
          <p:cNvGrpSpPr/>
          <p:nvPr/>
        </p:nvGrpSpPr>
        <p:grpSpPr>
          <a:xfrm>
            <a:off x="727491" y="4843794"/>
            <a:ext cx="748283" cy="647404"/>
            <a:chOff x="585217" y="5248142"/>
            <a:chExt cx="879113" cy="760596"/>
          </a:xfrm>
          <a:solidFill>
            <a:schemeClr val="tx1"/>
          </a:solidFill>
        </p:grpSpPr>
        <p:pic>
          <p:nvPicPr>
            <p:cNvPr id="13" name="Graphic 12">
              <a:extLst>
                <a:ext uri="{FF2B5EF4-FFF2-40B4-BE49-F238E27FC236}">
                  <a16:creationId xmlns:a16="http://schemas.microsoft.com/office/drawing/2014/main" id="{46553AF8-597B-A1A9-F7B8-E6B745BBA4A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2991" y="5377399"/>
              <a:ext cx="631339" cy="631339"/>
            </a:xfrm>
            <a:prstGeom prst="rect">
              <a:avLst/>
            </a:prstGeom>
          </p:spPr>
        </p:pic>
        <p:pic>
          <p:nvPicPr>
            <p:cNvPr id="14" name="Graphic 13">
              <a:extLst>
                <a:ext uri="{FF2B5EF4-FFF2-40B4-BE49-F238E27FC236}">
                  <a16:creationId xmlns:a16="http://schemas.microsoft.com/office/drawing/2014/main" id="{D118E897-6620-7311-1A8B-A3A67D14FE0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5217" y="5248142"/>
              <a:ext cx="722638" cy="722638"/>
            </a:xfrm>
            <a:prstGeom prst="rect">
              <a:avLst/>
            </a:prstGeom>
          </p:spPr>
        </p:pic>
      </p:grpSp>
      <p:pic>
        <p:nvPicPr>
          <p:cNvPr id="15" name="Graphic 14" descr="Badge Follow with solid fill">
            <a:extLst>
              <a:ext uri="{FF2B5EF4-FFF2-40B4-BE49-F238E27FC236}">
                <a16:creationId xmlns:a16="http://schemas.microsoft.com/office/drawing/2014/main" id="{B79A2CD1-C59E-163B-E39E-3955593B95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1101" y="2914845"/>
            <a:ext cx="328596" cy="328596"/>
          </a:xfrm>
          <a:prstGeom prst="rect">
            <a:avLst/>
          </a:prstGeom>
        </p:spPr>
      </p:pic>
      <p:pic>
        <p:nvPicPr>
          <p:cNvPr id="16" name="Graphic 15" descr="Speech outline">
            <a:extLst>
              <a:ext uri="{FF2B5EF4-FFF2-40B4-BE49-F238E27FC236}">
                <a16:creationId xmlns:a16="http://schemas.microsoft.com/office/drawing/2014/main" id="{6970B1AF-016C-8FF9-4C77-C6D6BEC052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7613" y="2590580"/>
            <a:ext cx="839063" cy="839063"/>
          </a:xfrm>
          <a:prstGeom prst="rect">
            <a:avLst/>
          </a:prstGeom>
        </p:spPr>
      </p:pic>
    </p:spTree>
    <p:extLst>
      <p:ext uri="{BB962C8B-B14F-4D97-AF65-F5344CB8AC3E}">
        <p14:creationId xmlns:p14="http://schemas.microsoft.com/office/powerpoint/2010/main" val="3066875405"/>
      </p:ext>
    </p:extLst>
  </p:cSld>
  <p:clrMapOvr>
    <a:masterClrMapping/>
  </p:clrMapOvr>
  <p:transition>
    <p:fade/>
  </p:transition>
</p:sld>
</file>

<file path=ppt/theme/theme1.xml><?xml version="1.0" encoding="utf-8"?>
<a:theme xmlns:a="http://schemas.openxmlformats.org/drawingml/2006/main" name="Microsoft 365 PPT Template - 2018">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1EFAE98A5D2948B38492220CA57B1C" ma:contentTypeVersion="18" ma:contentTypeDescription="Create a new document." ma:contentTypeScope="" ma:versionID="5dda1da39b8a133397ec6e53e2aee8d7">
  <xsd:schema xmlns:xsd="http://www.w3.org/2001/XMLSchema" xmlns:xs="http://www.w3.org/2001/XMLSchema" xmlns:p="http://schemas.microsoft.com/office/2006/metadata/properties" xmlns:ns1="http://schemas.microsoft.com/sharepoint/v3" xmlns:ns2="e7220652-bfa9-47ab-9a05-4b4311ec43ab" xmlns:ns3="22f8fe88-cddc-48d7-9789-40874e65bb32" targetNamespace="http://schemas.microsoft.com/office/2006/metadata/properties" ma:root="true" ma:fieldsID="b32468fc255d6481addad57c005d701d" ns1:_="" ns2:_="" ns3:_="">
    <xsd:import namespace="http://schemas.microsoft.com/sharepoint/v3"/>
    <xsd:import namespace="e7220652-bfa9-47ab-9a05-4b4311ec43ab"/>
    <xsd:import namespace="22f8fe88-cddc-48d7-9789-40874e65bb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1:_ip_UnifiedCompliancePolicyProperties" minOccurs="0"/>
                <xsd:element ref="ns1:_ip_UnifiedCompliancePolicyUIAction"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220652-bfa9-47ab-9a05-4b4311ec43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dexed="true" ma:internalName="MediaServiceLocation" ma:readOnly="true">
      <xsd:simpleType>
        <xsd:restriction base="dms:Text"/>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2f8fe88-cddc-48d7-9789-40874e65bb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0f752-d6f3-4a85-b400-41675b0148cd}" ma:internalName="TaxCatchAll" ma:showField="CatchAllData" ma:web="22f8fe88-cddc-48d7-9789-40874e65bb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e7220652-bfa9-47ab-9a05-4b4311ec43ab">
      <Terms xmlns="http://schemas.microsoft.com/office/infopath/2007/PartnerControls"/>
    </lcf76f155ced4ddcb4097134ff3c332f>
    <_ip_UnifiedCompliancePolicyProperties xmlns="http://schemas.microsoft.com/sharepoint/v3" xsi:nil="true"/>
    <TaxCatchAll xmlns="22f8fe88-cddc-48d7-9789-40874e65bb3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A6A56-FEE5-4BEC-90C5-52D422DA7311}">
  <ds:schemaRefs>
    <ds:schemaRef ds:uri="22f8fe88-cddc-48d7-9789-40874e65bb32"/>
    <ds:schemaRef ds:uri="e7220652-bfa9-47ab-9a05-4b4311ec43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B60BD0-285A-44F8-B994-1166A37EB675}">
  <ds:schemaRefs>
    <ds:schemaRef ds:uri="e7220652-bfa9-47ab-9a05-4b4311ec43ab"/>
    <ds:schemaRef ds:uri="http://purl.org/dc/elements/1.1/"/>
    <ds:schemaRef ds:uri="http://schemas.microsoft.com/office/2006/metadata/properties"/>
    <ds:schemaRef ds:uri="http://purl.org/dc/dcmitype/"/>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22f8fe88-cddc-48d7-9789-40874e65bb32"/>
    <ds:schemaRef ds:uri="http://schemas.microsoft.com/sharepoint/v3"/>
  </ds:schemaRefs>
</ds:datastoreItem>
</file>

<file path=customXml/itemProps3.xml><?xml version="1.0" encoding="utf-8"?>
<ds:datastoreItem xmlns:ds="http://schemas.openxmlformats.org/officeDocument/2006/customXml" ds:itemID="{0CB40935-2F33-4D7D-830D-C5C8AA6698D1}">
  <ds:schemaRefs>
    <ds:schemaRef ds:uri="http://schemas.microsoft.com/sharepoint/v3/contenttype/forms"/>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306</TotalTime>
  <Words>9404</Words>
  <Application>Microsoft Office PowerPoint</Application>
  <PresentationFormat>Widescreen</PresentationFormat>
  <Paragraphs>785</Paragraphs>
  <Slides>38</Slides>
  <Notes>35</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Aptos</vt:lpstr>
      <vt:lpstr>Arial</vt:lpstr>
      <vt:lpstr>Blackadder ITC</vt:lpstr>
      <vt:lpstr>Calibri</vt:lpstr>
      <vt:lpstr>Consolas</vt:lpstr>
      <vt:lpstr>Courier New</vt:lpstr>
      <vt:lpstr>Curlz MT</vt:lpstr>
      <vt:lpstr>Segoe UI</vt:lpstr>
      <vt:lpstr>Segoe UI (body)</vt:lpstr>
      <vt:lpstr>Segoe UI Light</vt:lpstr>
      <vt:lpstr>Segoe UI Semibold</vt:lpstr>
      <vt:lpstr>Wingdings</vt:lpstr>
      <vt:lpstr>Microsoft 365 PPT Template - 2018</vt:lpstr>
      <vt:lpstr>  AI-900 Exam Prep</vt:lpstr>
      <vt:lpstr>Agenda</vt:lpstr>
      <vt:lpstr>Exam Basics</vt:lpstr>
      <vt:lpstr>AI-900 Exam Resources</vt:lpstr>
      <vt:lpstr>What is Artificial Intelligence?</vt:lpstr>
      <vt:lpstr>Describe Artificial Intelligence workloads and considerations (15-20%)</vt:lpstr>
      <vt:lpstr>What is Artificial Intelligence?</vt:lpstr>
      <vt:lpstr>What is Artificial Intelligence?</vt:lpstr>
      <vt:lpstr>Common AI Workloads</vt:lpstr>
      <vt:lpstr>Principles of Responsible AI</vt:lpstr>
      <vt:lpstr>What is Machine Learning?</vt:lpstr>
      <vt:lpstr>Describe fundamental principles of machine learning on Azure (15-20%)</vt:lpstr>
      <vt:lpstr>What is Machine Learning?</vt:lpstr>
      <vt:lpstr>Features and Labels</vt:lpstr>
      <vt:lpstr>Types of Machine Learning</vt:lpstr>
      <vt:lpstr>Deep Learning</vt:lpstr>
      <vt:lpstr>Deep Learning Transformer Example A (very) high-level overview</vt:lpstr>
      <vt:lpstr>What is Azure Machine Learning?</vt:lpstr>
      <vt:lpstr>What is Automated Machine Learning?</vt:lpstr>
      <vt:lpstr>What are AI Services?</vt:lpstr>
      <vt:lpstr>Describe features of computer vision workloads on Azure (15–20%)</vt:lpstr>
      <vt:lpstr>Describe features of Natural Language Processing (NLP) workloads (15–20%)</vt:lpstr>
      <vt:lpstr>AI Services in Microsoft Azure</vt:lpstr>
      <vt:lpstr>What is Azure AI Language?</vt:lpstr>
      <vt:lpstr>Translation</vt:lpstr>
      <vt:lpstr>Speech Recognition and Synthesis</vt:lpstr>
      <vt:lpstr>Conversational AI</vt:lpstr>
      <vt:lpstr>Azure AI Options for Reading Text</vt:lpstr>
      <vt:lpstr>Azure AI Vision Service</vt:lpstr>
      <vt:lpstr>Azure AI Document Intelligence Service</vt:lpstr>
      <vt:lpstr>Azure AI Content Understanding service</vt:lpstr>
      <vt:lpstr>Introduction to generative AI concepts</vt:lpstr>
      <vt:lpstr>Describe features of generative AI workloads on Azure (20–25%)</vt:lpstr>
      <vt:lpstr>What is Generative AI?</vt:lpstr>
      <vt:lpstr>Plan a Responsible Generative AI Solution</vt:lpstr>
      <vt:lpstr>Azure OpenAI Core Services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 Patel</dc:creator>
  <cp:lastModifiedBy>John Deardurff</cp:lastModifiedBy>
  <cp:revision>4</cp:revision>
  <dcterms:created xsi:type="dcterms:W3CDTF">2025-07-15T19:22:54Z</dcterms:created>
  <dcterms:modified xsi:type="dcterms:W3CDTF">2025-08-21T01:32:03Z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0x0101001C1EFAE98A5D2948B38492220CA57B1C</vt:lpwstr>
  </property>
  <property fmtid="{D5CDD505-2E9C-101B-9397-08002B2CF9AE}" pid="3" name="MediaServiceImageTags">
    <vt:lpwstr/>
  </property>
</Properties>
</file>